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8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76ADD"/>
    <a:srgbClr val="E850E0"/>
    <a:srgbClr val="9C28B1"/>
    <a:srgbClr val="F8B933"/>
    <a:srgbClr val="FCCEC7"/>
    <a:srgbClr val="8026E1"/>
    <a:srgbClr val="FB569B"/>
    <a:srgbClr val="FB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D6BE-B194-4F7D-A67A-E8F59EF86773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8C67B-882E-4970-BC13-ACE71A2E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8D815-01A2-4FDB-985F-D38006D536B7}"/>
              </a:ext>
            </a:extLst>
          </p:cNvPr>
          <p:cNvSpPr txBox="1"/>
          <p:nvPr userDrawn="1"/>
        </p:nvSpPr>
        <p:spPr>
          <a:xfrm>
            <a:off x="868102" y="7048983"/>
            <a:ext cx="538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https://pardweb.ir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051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837-95AB-4E55-9106-F4BFCF787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F3A82-D532-4487-BCC1-C54DB75D1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3F4B4-9602-422C-93F2-5D4890B0A845}"/>
              </a:ext>
            </a:extLst>
          </p:cNvPr>
          <p:cNvSpPr txBox="1"/>
          <p:nvPr userDrawn="1"/>
        </p:nvSpPr>
        <p:spPr>
          <a:xfrm>
            <a:off x="868102" y="7048983"/>
            <a:ext cx="538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https://pardweb.ir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35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C409BF-9B33-481D-8300-1C2DA5346C38}"/>
              </a:ext>
            </a:extLst>
          </p:cNvPr>
          <p:cNvSpPr/>
          <p:nvPr userDrawn="1"/>
        </p:nvSpPr>
        <p:spPr>
          <a:xfrm>
            <a:off x="9498563" y="0"/>
            <a:ext cx="2693437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ED6C1A-071E-442B-B256-E62F66476BFF}"/>
              </a:ext>
            </a:extLst>
          </p:cNvPr>
          <p:cNvSpPr/>
          <p:nvPr userDrawn="1"/>
        </p:nvSpPr>
        <p:spPr>
          <a:xfrm>
            <a:off x="10572842" y="5983588"/>
            <a:ext cx="614319" cy="596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74CA5-9974-4638-B2C9-22B1C7E1A3DB}"/>
              </a:ext>
            </a:extLst>
          </p:cNvPr>
          <p:cNvSpPr/>
          <p:nvPr userDrawn="1"/>
        </p:nvSpPr>
        <p:spPr>
          <a:xfrm>
            <a:off x="499628" y="228600"/>
            <a:ext cx="8869680" cy="6400800"/>
          </a:xfrm>
          <a:custGeom>
            <a:avLst/>
            <a:gdLst>
              <a:gd name="connsiteX0" fmla="*/ 0 w 8869680"/>
              <a:gd name="connsiteY0" fmla="*/ 0 h 6400800"/>
              <a:gd name="connsiteX1" fmla="*/ 768706 w 8869680"/>
              <a:gd name="connsiteY1" fmla="*/ 0 h 6400800"/>
              <a:gd name="connsiteX2" fmla="*/ 1360018 w 8869680"/>
              <a:gd name="connsiteY2" fmla="*/ 0 h 6400800"/>
              <a:gd name="connsiteX3" fmla="*/ 1685239 w 8869680"/>
              <a:gd name="connsiteY3" fmla="*/ 0 h 6400800"/>
              <a:gd name="connsiteX4" fmla="*/ 2276551 w 8869680"/>
              <a:gd name="connsiteY4" fmla="*/ 0 h 6400800"/>
              <a:gd name="connsiteX5" fmla="*/ 2867863 w 8869680"/>
              <a:gd name="connsiteY5" fmla="*/ 0 h 6400800"/>
              <a:gd name="connsiteX6" fmla="*/ 3193085 w 8869680"/>
              <a:gd name="connsiteY6" fmla="*/ 0 h 6400800"/>
              <a:gd name="connsiteX7" fmla="*/ 3873094 w 8869680"/>
              <a:gd name="connsiteY7" fmla="*/ 0 h 6400800"/>
              <a:gd name="connsiteX8" fmla="*/ 4287012 w 8869680"/>
              <a:gd name="connsiteY8" fmla="*/ 0 h 6400800"/>
              <a:gd name="connsiteX9" fmla="*/ 4700930 w 8869680"/>
              <a:gd name="connsiteY9" fmla="*/ 0 h 6400800"/>
              <a:gd name="connsiteX10" fmla="*/ 5203546 w 8869680"/>
              <a:gd name="connsiteY10" fmla="*/ 0 h 6400800"/>
              <a:gd name="connsiteX11" fmla="*/ 5528767 w 8869680"/>
              <a:gd name="connsiteY11" fmla="*/ 0 h 6400800"/>
              <a:gd name="connsiteX12" fmla="*/ 5853989 w 8869680"/>
              <a:gd name="connsiteY12" fmla="*/ 0 h 6400800"/>
              <a:gd name="connsiteX13" fmla="*/ 6179210 w 8869680"/>
              <a:gd name="connsiteY13" fmla="*/ 0 h 6400800"/>
              <a:gd name="connsiteX14" fmla="*/ 6770522 w 8869680"/>
              <a:gd name="connsiteY14" fmla="*/ 0 h 6400800"/>
              <a:gd name="connsiteX15" fmla="*/ 7539228 w 8869680"/>
              <a:gd name="connsiteY15" fmla="*/ 0 h 6400800"/>
              <a:gd name="connsiteX16" fmla="*/ 8307934 w 8869680"/>
              <a:gd name="connsiteY16" fmla="*/ 0 h 6400800"/>
              <a:gd name="connsiteX17" fmla="*/ 8869680 w 8869680"/>
              <a:gd name="connsiteY17" fmla="*/ 0 h 6400800"/>
              <a:gd name="connsiteX18" fmla="*/ 8869680 w 8869680"/>
              <a:gd name="connsiteY18" fmla="*/ 517883 h 6400800"/>
              <a:gd name="connsiteX19" fmla="*/ 8869680 w 8869680"/>
              <a:gd name="connsiteY19" fmla="*/ 1035766 h 6400800"/>
              <a:gd name="connsiteX20" fmla="*/ 8869680 w 8869680"/>
              <a:gd name="connsiteY20" fmla="*/ 1681665 h 6400800"/>
              <a:gd name="connsiteX21" fmla="*/ 8869680 w 8869680"/>
              <a:gd name="connsiteY21" fmla="*/ 2135540 h 6400800"/>
              <a:gd name="connsiteX22" fmla="*/ 8869680 w 8869680"/>
              <a:gd name="connsiteY22" fmla="*/ 2845447 h 6400800"/>
              <a:gd name="connsiteX23" fmla="*/ 8869680 w 8869680"/>
              <a:gd name="connsiteY23" fmla="*/ 3363329 h 6400800"/>
              <a:gd name="connsiteX24" fmla="*/ 8869680 w 8869680"/>
              <a:gd name="connsiteY24" fmla="*/ 3945220 h 6400800"/>
              <a:gd name="connsiteX25" fmla="*/ 8869680 w 8869680"/>
              <a:gd name="connsiteY25" fmla="*/ 4463103 h 6400800"/>
              <a:gd name="connsiteX26" fmla="*/ 8869680 w 8869680"/>
              <a:gd name="connsiteY26" fmla="*/ 5044994 h 6400800"/>
              <a:gd name="connsiteX27" fmla="*/ 8869680 w 8869680"/>
              <a:gd name="connsiteY27" fmla="*/ 5626885 h 6400800"/>
              <a:gd name="connsiteX28" fmla="*/ 8869680 w 8869680"/>
              <a:gd name="connsiteY28" fmla="*/ 6400800 h 6400800"/>
              <a:gd name="connsiteX29" fmla="*/ 8278368 w 8869680"/>
              <a:gd name="connsiteY29" fmla="*/ 6400800 h 6400800"/>
              <a:gd name="connsiteX30" fmla="*/ 7509662 w 8869680"/>
              <a:gd name="connsiteY30" fmla="*/ 6400800 h 6400800"/>
              <a:gd name="connsiteX31" fmla="*/ 7095744 w 8869680"/>
              <a:gd name="connsiteY31" fmla="*/ 6400800 h 6400800"/>
              <a:gd name="connsiteX32" fmla="*/ 6770522 w 8869680"/>
              <a:gd name="connsiteY32" fmla="*/ 6400800 h 6400800"/>
              <a:gd name="connsiteX33" fmla="*/ 6356604 w 8869680"/>
              <a:gd name="connsiteY33" fmla="*/ 6400800 h 6400800"/>
              <a:gd name="connsiteX34" fmla="*/ 5676595 w 8869680"/>
              <a:gd name="connsiteY34" fmla="*/ 6400800 h 6400800"/>
              <a:gd name="connsiteX35" fmla="*/ 5085283 w 8869680"/>
              <a:gd name="connsiteY35" fmla="*/ 6400800 h 6400800"/>
              <a:gd name="connsiteX36" fmla="*/ 4405274 w 8869680"/>
              <a:gd name="connsiteY36" fmla="*/ 6400800 h 6400800"/>
              <a:gd name="connsiteX37" fmla="*/ 3725266 w 8869680"/>
              <a:gd name="connsiteY37" fmla="*/ 6400800 h 6400800"/>
              <a:gd name="connsiteX38" fmla="*/ 3222650 w 8869680"/>
              <a:gd name="connsiteY38" fmla="*/ 6400800 h 6400800"/>
              <a:gd name="connsiteX39" fmla="*/ 2808732 w 8869680"/>
              <a:gd name="connsiteY39" fmla="*/ 6400800 h 6400800"/>
              <a:gd name="connsiteX40" fmla="*/ 2217420 w 8869680"/>
              <a:gd name="connsiteY40" fmla="*/ 6400800 h 6400800"/>
              <a:gd name="connsiteX41" fmla="*/ 1714805 w 8869680"/>
              <a:gd name="connsiteY41" fmla="*/ 6400800 h 6400800"/>
              <a:gd name="connsiteX42" fmla="*/ 1212190 w 8869680"/>
              <a:gd name="connsiteY42" fmla="*/ 6400800 h 6400800"/>
              <a:gd name="connsiteX43" fmla="*/ 532181 w 8869680"/>
              <a:gd name="connsiteY43" fmla="*/ 6400800 h 6400800"/>
              <a:gd name="connsiteX44" fmla="*/ 0 w 8869680"/>
              <a:gd name="connsiteY44" fmla="*/ 6400800 h 6400800"/>
              <a:gd name="connsiteX45" fmla="*/ 0 w 8869680"/>
              <a:gd name="connsiteY45" fmla="*/ 5818909 h 6400800"/>
              <a:gd name="connsiteX46" fmla="*/ 0 w 8869680"/>
              <a:gd name="connsiteY46" fmla="*/ 5237018 h 6400800"/>
              <a:gd name="connsiteX47" fmla="*/ 0 w 8869680"/>
              <a:gd name="connsiteY47" fmla="*/ 4655127 h 6400800"/>
              <a:gd name="connsiteX48" fmla="*/ 0 w 8869680"/>
              <a:gd name="connsiteY48" fmla="*/ 3945220 h 6400800"/>
              <a:gd name="connsiteX49" fmla="*/ 0 w 8869680"/>
              <a:gd name="connsiteY49" fmla="*/ 3555353 h 6400800"/>
              <a:gd name="connsiteX50" fmla="*/ 0 w 8869680"/>
              <a:gd name="connsiteY50" fmla="*/ 2845447 h 6400800"/>
              <a:gd name="connsiteX51" fmla="*/ 0 w 8869680"/>
              <a:gd name="connsiteY51" fmla="*/ 2135540 h 6400800"/>
              <a:gd name="connsiteX52" fmla="*/ 0 w 8869680"/>
              <a:gd name="connsiteY52" fmla="*/ 1681665 h 6400800"/>
              <a:gd name="connsiteX53" fmla="*/ 0 w 8869680"/>
              <a:gd name="connsiteY53" fmla="*/ 1035766 h 6400800"/>
              <a:gd name="connsiteX54" fmla="*/ 0 w 8869680"/>
              <a:gd name="connsiteY54" fmla="*/ 645899 h 6400800"/>
              <a:gd name="connsiteX55" fmla="*/ 0 w 8869680"/>
              <a:gd name="connsiteY55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69680" h="6400800" fill="none" extrusionOk="0">
                <a:moveTo>
                  <a:pt x="0" y="0"/>
                </a:moveTo>
                <a:cubicBezTo>
                  <a:pt x="288827" y="-69880"/>
                  <a:pt x="528602" y="38385"/>
                  <a:pt x="768706" y="0"/>
                </a:cubicBezTo>
                <a:cubicBezTo>
                  <a:pt x="1008810" y="-38385"/>
                  <a:pt x="1239918" y="11555"/>
                  <a:pt x="1360018" y="0"/>
                </a:cubicBezTo>
                <a:cubicBezTo>
                  <a:pt x="1480118" y="-11555"/>
                  <a:pt x="1584954" y="24182"/>
                  <a:pt x="1685239" y="0"/>
                </a:cubicBezTo>
                <a:cubicBezTo>
                  <a:pt x="1785524" y="-24182"/>
                  <a:pt x="2028344" y="17268"/>
                  <a:pt x="2276551" y="0"/>
                </a:cubicBezTo>
                <a:cubicBezTo>
                  <a:pt x="2524758" y="-17268"/>
                  <a:pt x="2666064" y="8511"/>
                  <a:pt x="2867863" y="0"/>
                </a:cubicBezTo>
                <a:cubicBezTo>
                  <a:pt x="3069662" y="-8511"/>
                  <a:pt x="3073499" y="16990"/>
                  <a:pt x="3193085" y="0"/>
                </a:cubicBezTo>
                <a:cubicBezTo>
                  <a:pt x="3312671" y="-16990"/>
                  <a:pt x="3624206" y="51702"/>
                  <a:pt x="3873094" y="0"/>
                </a:cubicBezTo>
                <a:cubicBezTo>
                  <a:pt x="4121982" y="-51702"/>
                  <a:pt x="4089067" y="35975"/>
                  <a:pt x="4287012" y="0"/>
                </a:cubicBezTo>
                <a:cubicBezTo>
                  <a:pt x="4484957" y="-35975"/>
                  <a:pt x="4517695" y="42550"/>
                  <a:pt x="4700930" y="0"/>
                </a:cubicBezTo>
                <a:cubicBezTo>
                  <a:pt x="4884165" y="-42550"/>
                  <a:pt x="4980887" y="16463"/>
                  <a:pt x="5203546" y="0"/>
                </a:cubicBezTo>
                <a:cubicBezTo>
                  <a:pt x="5426205" y="-16463"/>
                  <a:pt x="5404812" y="6955"/>
                  <a:pt x="5528767" y="0"/>
                </a:cubicBezTo>
                <a:cubicBezTo>
                  <a:pt x="5652722" y="-6955"/>
                  <a:pt x="5718306" y="8090"/>
                  <a:pt x="5853989" y="0"/>
                </a:cubicBezTo>
                <a:cubicBezTo>
                  <a:pt x="5989672" y="-8090"/>
                  <a:pt x="6019770" y="19817"/>
                  <a:pt x="6179210" y="0"/>
                </a:cubicBezTo>
                <a:cubicBezTo>
                  <a:pt x="6338650" y="-19817"/>
                  <a:pt x="6556560" y="36660"/>
                  <a:pt x="6770522" y="0"/>
                </a:cubicBezTo>
                <a:cubicBezTo>
                  <a:pt x="6984484" y="-36660"/>
                  <a:pt x="7305557" y="80476"/>
                  <a:pt x="7539228" y="0"/>
                </a:cubicBezTo>
                <a:cubicBezTo>
                  <a:pt x="7772899" y="-80476"/>
                  <a:pt x="7936727" y="88307"/>
                  <a:pt x="8307934" y="0"/>
                </a:cubicBezTo>
                <a:cubicBezTo>
                  <a:pt x="8679141" y="-88307"/>
                  <a:pt x="8701544" y="57610"/>
                  <a:pt x="8869680" y="0"/>
                </a:cubicBezTo>
                <a:cubicBezTo>
                  <a:pt x="8894625" y="211502"/>
                  <a:pt x="8818823" y="356763"/>
                  <a:pt x="8869680" y="517883"/>
                </a:cubicBezTo>
                <a:cubicBezTo>
                  <a:pt x="8920537" y="679003"/>
                  <a:pt x="8867175" y="865914"/>
                  <a:pt x="8869680" y="1035766"/>
                </a:cubicBezTo>
                <a:cubicBezTo>
                  <a:pt x="8872185" y="1205618"/>
                  <a:pt x="8838478" y="1545932"/>
                  <a:pt x="8869680" y="1681665"/>
                </a:cubicBezTo>
                <a:cubicBezTo>
                  <a:pt x="8900882" y="1817398"/>
                  <a:pt x="8840693" y="1998308"/>
                  <a:pt x="8869680" y="2135540"/>
                </a:cubicBezTo>
                <a:cubicBezTo>
                  <a:pt x="8898667" y="2272773"/>
                  <a:pt x="8836323" y="2639681"/>
                  <a:pt x="8869680" y="2845447"/>
                </a:cubicBezTo>
                <a:cubicBezTo>
                  <a:pt x="8903037" y="3051213"/>
                  <a:pt x="8857013" y="3227500"/>
                  <a:pt x="8869680" y="3363329"/>
                </a:cubicBezTo>
                <a:cubicBezTo>
                  <a:pt x="8882347" y="3499158"/>
                  <a:pt x="8824441" y="3822205"/>
                  <a:pt x="8869680" y="3945220"/>
                </a:cubicBezTo>
                <a:cubicBezTo>
                  <a:pt x="8914919" y="4068235"/>
                  <a:pt x="8855609" y="4216424"/>
                  <a:pt x="8869680" y="4463103"/>
                </a:cubicBezTo>
                <a:cubicBezTo>
                  <a:pt x="8883751" y="4709782"/>
                  <a:pt x="8829642" y="4774228"/>
                  <a:pt x="8869680" y="5044994"/>
                </a:cubicBezTo>
                <a:cubicBezTo>
                  <a:pt x="8909718" y="5315760"/>
                  <a:pt x="8839533" y="5510033"/>
                  <a:pt x="8869680" y="5626885"/>
                </a:cubicBezTo>
                <a:cubicBezTo>
                  <a:pt x="8899827" y="5743737"/>
                  <a:pt x="8819033" y="6080577"/>
                  <a:pt x="8869680" y="6400800"/>
                </a:cubicBezTo>
                <a:cubicBezTo>
                  <a:pt x="8711911" y="6453394"/>
                  <a:pt x="8487289" y="6334997"/>
                  <a:pt x="8278368" y="6400800"/>
                </a:cubicBezTo>
                <a:cubicBezTo>
                  <a:pt x="8069447" y="6466603"/>
                  <a:pt x="7665527" y="6342209"/>
                  <a:pt x="7509662" y="6400800"/>
                </a:cubicBezTo>
                <a:cubicBezTo>
                  <a:pt x="7353797" y="6459391"/>
                  <a:pt x="7294992" y="6361247"/>
                  <a:pt x="7095744" y="6400800"/>
                </a:cubicBezTo>
                <a:cubicBezTo>
                  <a:pt x="6896496" y="6440353"/>
                  <a:pt x="6875569" y="6400565"/>
                  <a:pt x="6770522" y="6400800"/>
                </a:cubicBezTo>
                <a:cubicBezTo>
                  <a:pt x="6665475" y="6401035"/>
                  <a:pt x="6532017" y="6378765"/>
                  <a:pt x="6356604" y="6400800"/>
                </a:cubicBezTo>
                <a:cubicBezTo>
                  <a:pt x="6181191" y="6422835"/>
                  <a:pt x="5993382" y="6365375"/>
                  <a:pt x="5676595" y="6400800"/>
                </a:cubicBezTo>
                <a:cubicBezTo>
                  <a:pt x="5359808" y="6436225"/>
                  <a:pt x="5361387" y="6363297"/>
                  <a:pt x="5085283" y="6400800"/>
                </a:cubicBezTo>
                <a:cubicBezTo>
                  <a:pt x="4809179" y="6438303"/>
                  <a:pt x="4583840" y="6396760"/>
                  <a:pt x="4405274" y="6400800"/>
                </a:cubicBezTo>
                <a:cubicBezTo>
                  <a:pt x="4226708" y="6404840"/>
                  <a:pt x="3878317" y="6376258"/>
                  <a:pt x="3725266" y="6400800"/>
                </a:cubicBezTo>
                <a:cubicBezTo>
                  <a:pt x="3572215" y="6425342"/>
                  <a:pt x="3363355" y="6372585"/>
                  <a:pt x="3222650" y="6400800"/>
                </a:cubicBezTo>
                <a:cubicBezTo>
                  <a:pt x="3081945" y="6429015"/>
                  <a:pt x="2895059" y="6377488"/>
                  <a:pt x="2808732" y="6400800"/>
                </a:cubicBezTo>
                <a:cubicBezTo>
                  <a:pt x="2722405" y="6424112"/>
                  <a:pt x="2344876" y="6384879"/>
                  <a:pt x="2217420" y="6400800"/>
                </a:cubicBezTo>
                <a:cubicBezTo>
                  <a:pt x="2089964" y="6416721"/>
                  <a:pt x="1846831" y="6343472"/>
                  <a:pt x="1714805" y="6400800"/>
                </a:cubicBezTo>
                <a:cubicBezTo>
                  <a:pt x="1582780" y="6458128"/>
                  <a:pt x="1392551" y="6378967"/>
                  <a:pt x="1212190" y="6400800"/>
                </a:cubicBezTo>
                <a:cubicBezTo>
                  <a:pt x="1031829" y="6422633"/>
                  <a:pt x="735562" y="6352498"/>
                  <a:pt x="532181" y="6400800"/>
                </a:cubicBezTo>
                <a:cubicBezTo>
                  <a:pt x="328800" y="6449102"/>
                  <a:pt x="188370" y="6378859"/>
                  <a:pt x="0" y="6400800"/>
                </a:cubicBezTo>
                <a:cubicBezTo>
                  <a:pt x="-32502" y="6180146"/>
                  <a:pt x="13444" y="5982965"/>
                  <a:pt x="0" y="5818909"/>
                </a:cubicBezTo>
                <a:cubicBezTo>
                  <a:pt x="-13444" y="5654853"/>
                  <a:pt x="68880" y="5391417"/>
                  <a:pt x="0" y="5237018"/>
                </a:cubicBezTo>
                <a:cubicBezTo>
                  <a:pt x="-68880" y="5082619"/>
                  <a:pt x="45860" y="4925981"/>
                  <a:pt x="0" y="4655127"/>
                </a:cubicBezTo>
                <a:cubicBezTo>
                  <a:pt x="-45860" y="4384273"/>
                  <a:pt x="75000" y="4093055"/>
                  <a:pt x="0" y="3945220"/>
                </a:cubicBezTo>
                <a:cubicBezTo>
                  <a:pt x="-75000" y="3797385"/>
                  <a:pt x="9708" y="3638773"/>
                  <a:pt x="0" y="3555353"/>
                </a:cubicBezTo>
                <a:cubicBezTo>
                  <a:pt x="-9708" y="3471933"/>
                  <a:pt x="25678" y="3130226"/>
                  <a:pt x="0" y="2845447"/>
                </a:cubicBezTo>
                <a:cubicBezTo>
                  <a:pt x="-25678" y="2560668"/>
                  <a:pt x="48768" y="2362434"/>
                  <a:pt x="0" y="2135540"/>
                </a:cubicBezTo>
                <a:cubicBezTo>
                  <a:pt x="-48768" y="1908646"/>
                  <a:pt x="15474" y="1832937"/>
                  <a:pt x="0" y="1681665"/>
                </a:cubicBezTo>
                <a:cubicBezTo>
                  <a:pt x="-15474" y="1530394"/>
                  <a:pt x="75948" y="1229862"/>
                  <a:pt x="0" y="1035766"/>
                </a:cubicBezTo>
                <a:cubicBezTo>
                  <a:pt x="-75948" y="841670"/>
                  <a:pt x="23899" y="767342"/>
                  <a:pt x="0" y="645899"/>
                </a:cubicBezTo>
                <a:cubicBezTo>
                  <a:pt x="-23899" y="524456"/>
                  <a:pt x="19766" y="192112"/>
                  <a:pt x="0" y="0"/>
                </a:cubicBezTo>
                <a:close/>
              </a:path>
              <a:path w="8869680" h="6400800" stroke="0" extrusionOk="0">
                <a:moveTo>
                  <a:pt x="0" y="0"/>
                </a:moveTo>
                <a:cubicBezTo>
                  <a:pt x="132985" y="-25826"/>
                  <a:pt x="353126" y="31964"/>
                  <a:pt x="591312" y="0"/>
                </a:cubicBezTo>
                <a:cubicBezTo>
                  <a:pt x="829498" y="-31964"/>
                  <a:pt x="763405" y="35570"/>
                  <a:pt x="916534" y="0"/>
                </a:cubicBezTo>
                <a:cubicBezTo>
                  <a:pt x="1069663" y="-35570"/>
                  <a:pt x="1271343" y="47641"/>
                  <a:pt x="1507846" y="0"/>
                </a:cubicBezTo>
                <a:cubicBezTo>
                  <a:pt x="1744349" y="-47641"/>
                  <a:pt x="1811780" y="23746"/>
                  <a:pt x="2010461" y="0"/>
                </a:cubicBezTo>
                <a:cubicBezTo>
                  <a:pt x="2209142" y="-23746"/>
                  <a:pt x="2573734" y="72101"/>
                  <a:pt x="2779166" y="0"/>
                </a:cubicBezTo>
                <a:cubicBezTo>
                  <a:pt x="2984598" y="-72101"/>
                  <a:pt x="3173553" y="37897"/>
                  <a:pt x="3370478" y="0"/>
                </a:cubicBezTo>
                <a:cubicBezTo>
                  <a:pt x="3567403" y="-37897"/>
                  <a:pt x="3729851" y="50301"/>
                  <a:pt x="4050487" y="0"/>
                </a:cubicBezTo>
                <a:cubicBezTo>
                  <a:pt x="4371123" y="-50301"/>
                  <a:pt x="4418326" y="3287"/>
                  <a:pt x="4730496" y="0"/>
                </a:cubicBezTo>
                <a:cubicBezTo>
                  <a:pt x="5042666" y="-3287"/>
                  <a:pt x="5048033" y="7838"/>
                  <a:pt x="5321808" y="0"/>
                </a:cubicBezTo>
                <a:cubicBezTo>
                  <a:pt x="5595583" y="-7838"/>
                  <a:pt x="5804862" y="80539"/>
                  <a:pt x="6001817" y="0"/>
                </a:cubicBezTo>
                <a:cubicBezTo>
                  <a:pt x="6198772" y="-80539"/>
                  <a:pt x="6300159" y="37196"/>
                  <a:pt x="6593129" y="0"/>
                </a:cubicBezTo>
                <a:cubicBezTo>
                  <a:pt x="6886099" y="-37196"/>
                  <a:pt x="6896905" y="27355"/>
                  <a:pt x="7095744" y="0"/>
                </a:cubicBezTo>
                <a:cubicBezTo>
                  <a:pt x="7294584" y="-27355"/>
                  <a:pt x="7406310" y="41137"/>
                  <a:pt x="7509662" y="0"/>
                </a:cubicBezTo>
                <a:cubicBezTo>
                  <a:pt x="7613014" y="-41137"/>
                  <a:pt x="7706687" y="1867"/>
                  <a:pt x="7834884" y="0"/>
                </a:cubicBezTo>
                <a:cubicBezTo>
                  <a:pt x="7963081" y="-1867"/>
                  <a:pt x="8447422" y="48882"/>
                  <a:pt x="8869680" y="0"/>
                </a:cubicBezTo>
                <a:cubicBezTo>
                  <a:pt x="8900760" y="198877"/>
                  <a:pt x="8864169" y="304423"/>
                  <a:pt x="8869680" y="581891"/>
                </a:cubicBezTo>
                <a:cubicBezTo>
                  <a:pt x="8875191" y="859359"/>
                  <a:pt x="8853249" y="846019"/>
                  <a:pt x="8869680" y="971758"/>
                </a:cubicBezTo>
                <a:cubicBezTo>
                  <a:pt x="8886111" y="1097497"/>
                  <a:pt x="8791313" y="1493036"/>
                  <a:pt x="8869680" y="1681665"/>
                </a:cubicBezTo>
                <a:cubicBezTo>
                  <a:pt x="8948047" y="1870294"/>
                  <a:pt x="8839951" y="2086679"/>
                  <a:pt x="8869680" y="2263556"/>
                </a:cubicBezTo>
                <a:cubicBezTo>
                  <a:pt x="8899409" y="2440433"/>
                  <a:pt x="8835422" y="2594200"/>
                  <a:pt x="8869680" y="2781439"/>
                </a:cubicBezTo>
                <a:cubicBezTo>
                  <a:pt x="8903938" y="2968678"/>
                  <a:pt x="8834011" y="3203004"/>
                  <a:pt x="8869680" y="3363329"/>
                </a:cubicBezTo>
                <a:cubicBezTo>
                  <a:pt x="8905349" y="3523654"/>
                  <a:pt x="8840494" y="3734324"/>
                  <a:pt x="8869680" y="4073236"/>
                </a:cubicBezTo>
                <a:cubicBezTo>
                  <a:pt x="8898866" y="4412148"/>
                  <a:pt x="8857379" y="4569039"/>
                  <a:pt x="8869680" y="4783143"/>
                </a:cubicBezTo>
                <a:cubicBezTo>
                  <a:pt x="8881981" y="4997247"/>
                  <a:pt x="8848525" y="5008343"/>
                  <a:pt x="8869680" y="5173010"/>
                </a:cubicBezTo>
                <a:cubicBezTo>
                  <a:pt x="8890835" y="5337677"/>
                  <a:pt x="8839186" y="5537300"/>
                  <a:pt x="8869680" y="5754901"/>
                </a:cubicBezTo>
                <a:cubicBezTo>
                  <a:pt x="8900174" y="5972502"/>
                  <a:pt x="8811818" y="6178384"/>
                  <a:pt x="8869680" y="6400800"/>
                </a:cubicBezTo>
                <a:cubicBezTo>
                  <a:pt x="8710631" y="6419239"/>
                  <a:pt x="8476120" y="6366383"/>
                  <a:pt x="8367065" y="6400800"/>
                </a:cubicBezTo>
                <a:cubicBezTo>
                  <a:pt x="8258011" y="6435217"/>
                  <a:pt x="7890846" y="6400759"/>
                  <a:pt x="7687056" y="6400800"/>
                </a:cubicBezTo>
                <a:cubicBezTo>
                  <a:pt x="7483266" y="6400841"/>
                  <a:pt x="7382111" y="6362403"/>
                  <a:pt x="7095744" y="6400800"/>
                </a:cubicBezTo>
                <a:cubicBezTo>
                  <a:pt x="6809377" y="6439197"/>
                  <a:pt x="6768897" y="6384630"/>
                  <a:pt x="6681826" y="6400800"/>
                </a:cubicBezTo>
                <a:cubicBezTo>
                  <a:pt x="6594755" y="6416970"/>
                  <a:pt x="6268809" y="6348432"/>
                  <a:pt x="6001817" y="6400800"/>
                </a:cubicBezTo>
                <a:cubicBezTo>
                  <a:pt x="5734825" y="6453168"/>
                  <a:pt x="5633676" y="6373912"/>
                  <a:pt x="5499202" y="6400800"/>
                </a:cubicBezTo>
                <a:cubicBezTo>
                  <a:pt x="5364728" y="6427688"/>
                  <a:pt x="5107970" y="6331155"/>
                  <a:pt x="4907890" y="6400800"/>
                </a:cubicBezTo>
                <a:cubicBezTo>
                  <a:pt x="4707810" y="6470445"/>
                  <a:pt x="4587743" y="6378553"/>
                  <a:pt x="4493971" y="6400800"/>
                </a:cubicBezTo>
                <a:cubicBezTo>
                  <a:pt x="4400199" y="6423047"/>
                  <a:pt x="4311424" y="6386602"/>
                  <a:pt x="4168750" y="6400800"/>
                </a:cubicBezTo>
                <a:cubicBezTo>
                  <a:pt x="4026076" y="6414998"/>
                  <a:pt x="3700085" y="6379784"/>
                  <a:pt x="3577438" y="6400800"/>
                </a:cubicBezTo>
                <a:cubicBezTo>
                  <a:pt x="3454791" y="6421816"/>
                  <a:pt x="3263166" y="6367898"/>
                  <a:pt x="3074822" y="6400800"/>
                </a:cubicBezTo>
                <a:cubicBezTo>
                  <a:pt x="2886478" y="6433702"/>
                  <a:pt x="2778280" y="6389070"/>
                  <a:pt x="2660904" y="6400800"/>
                </a:cubicBezTo>
                <a:cubicBezTo>
                  <a:pt x="2543528" y="6412530"/>
                  <a:pt x="2079206" y="6386898"/>
                  <a:pt x="1892198" y="6400800"/>
                </a:cubicBezTo>
                <a:cubicBezTo>
                  <a:pt x="1705190" y="6414702"/>
                  <a:pt x="1324187" y="6386916"/>
                  <a:pt x="1123493" y="6400800"/>
                </a:cubicBezTo>
                <a:cubicBezTo>
                  <a:pt x="922800" y="6414684"/>
                  <a:pt x="798939" y="6369654"/>
                  <a:pt x="620878" y="6400800"/>
                </a:cubicBezTo>
                <a:cubicBezTo>
                  <a:pt x="442818" y="6431946"/>
                  <a:pt x="214878" y="6349811"/>
                  <a:pt x="0" y="6400800"/>
                </a:cubicBezTo>
                <a:cubicBezTo>
                  <a:pt x="-21553" y="6215793"/>
                  <a:pt x="51258" y="6017975"/>
                  <a:pt x="0" y="5690893"/>
                </a:cubicBezTo>
                <a:cubicBezTo>
                  <a:pt x="-51258" y="5363811"/>
                  <a:pt x="8135" y="5240588"/>
                  <a:pt x="0" y="5044994"/>
                </a:cubicBezTo>
                <a:cubicBezTo>
                  <a:pt x="-8135" y="4849400"/>
                  <a:pt x="49338" y="4679584"/>
                  <a:pt x="0" y="4399095"/>
                </a:cubicBezTo>
                <a:cubicBezTo>
                  <a:pt x="-49338" y="4118606"/>
                  <a:pt x="15191" y="3897444"/>
                  <a:pt x="0" y="3753196"/>
                </a:cubicBezTo>
                <a:cubicBezTo>
                  <a:pt x="-15191" y="3608948"/>
                  <a:pt x="17986" y="3393689"/>
                  <a:pt x="0" y="3299321"/>
                </a:cubicBezTo>
                <a:cubicBezTo>
                  <a:pt x="-17986" y="3204954"/>
                  <a:pt x="54138" y="2954617"/>
                  <a:pt x="0" y="2653423"/>
                </a:cubicBezTo>
                <a:cubicBezTo>
                  <a:pt x="-54138" y="2352229"/>
                  <a:pt x="38196" y="2258210"/>
                  <a:pt x="0" y="2135540"/>
                </a:cubicBezTo>
                <a:cubicBezTo>
                  <a:pt x="-38196" y="2012870"/>
                  <a:pt x="59261" y="1747873"/>
                  <a:pt x="0" y="1553649"/>
                </a:cubicBezTo>
                <a:cubicBezTo>
                  <a:pt x="-59261" y="1359425"/>
                  <a:pt x="41160" y="1245724"/>
                  <a:pt x="0" y="1035766"/>
                </a:cubicBezTo>
                <a:cubicBezTo>
                  <a:pt x="-41160" y="825808"/>
                  <a:pt x="49116" y="27906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7783998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3091-EB32-47EF-BD1E-9DD461DE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931" y="6080657"/>
            <a:ext cx="528140" cy="402480"/>
          </a:xfrm>
          <a:prstGeom prst="rect">
            <a:avLst/>
          </a:prstGeom>
        </p:spPr>
        <p:txBody>
          <a:bodyPr/>
          <a:lstStyle>
            <a:lvl1pPr algn="ctr" rtl="1">
              <a:defRPr sz="1800" b="1">
                <a:solidFill>
                  <a:schemeClr val="bg1"/>
                </a:solidFill>
                <a:cs typeface="+mj-cs"/>
              </a:defRPr>
            </a:lvl1pPr>
          </a:lstStyle>
          <a:p>
            <a:fld id="{34A22562-8F1E-4300-89F7-BD1445A93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4E52DA-7685-4ABC-8A22-618AAD58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259501" cy="873366"/>
          </a:xfrm>
          <a:prstGeom prst="rect">
            <a:avLst/>
          </a:prstGeom>
        </p:spPr>
        <p:txBody>
          <a:bodyPr/>
          <a:lstStyle>
            <a:lvl1pPr algn="r" rtl="1">
              <a:lnSpc>
                <a:spcPct val="15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F235A5-266C-4E99-8B7A-E4D891A3C8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3438" y="1400174"/>
            <a:ext cx="8275637" cy="4896453"/>
          </a:xfrm>
          <a:prstGeom prst="rect">
            <a:avLst/>
          </a:prstGeom>
        </p:spPr>
        <p:txBody>
          <a:bodyPr/>
          <a:lstStyle>
            <a:lvl1pPr marL="228600" indent="-228600" algn="just" rtl="1">
              <a:buFont typeface="Courier New" panose="02070309020205020404" pitchFamily="49" charset="0"/>
              <a:buChar char="o"/>
              <a:defRPr/>
            </a:lvl1pPr>
            <a:lvl2pPr marL="685800" indent="-228600" algn="just" rtl="1">
              <a:buFont typeface="Courier New" panose="02070309020205020404" pitchFamily="49" charset="0"/>
              <a:buChar char="o"/>
              <a:defRPr/>
            </a:lvl2pPr>
            <a:lvl3pPr marL="1143000" indent="-228600" algn="just" rtl="1">
              <a:buFont typeface="Courier New" panose="02070309020205020404" pitchFamily="49" charset="0"/>
              <a:buChar char="o"/>
              <a:defRPr/>
            </a:lvl3pPr>
            <a:lvl4pPr marL="1600200" indent="-228600" algn="just" rtl="1">
              <a:buFont typeface="Courier New" panose="02070309020205020404" pitchFamily="49" charset="0"/>
              <a:buChar char="o"/>
              <a:defRPr/>
            </a:lvl4pPr>
            <a:lvl5pPr marL="2057400" indent="-228600" algn="just" rtl="1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C89DC-1B78-4AF6-8B17-F059A056F684}"/>
              </a:ext>
            </a:extLst>
          </p:cNvPr>
          <p:cNvSpPr txBox="1"/>
          <p:nvPr userDrawn="1"/>
        </p:nvSpPr>
        <p:spPr>
          <a:xfrm>
            <a:off x="868102" y="7048983"/>
            <a:ext cx="538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https://pardweb.ir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363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B35486-20A6-4979-A0AB-0A4EFB6B64FB}"/>
              </a:ext>
            </a:extLst>
          </p:cNvPr>
          <p:cNvSpPr/>
          <p:nvPr userDrawn="1"/>
        </p:nvSpPr>
        <p:spPr>
          <a:xfrm>
            <a:off x="9498563" y="0"/>
            <a:ext cx="2693437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ED6C1A-071E-442B-B256-E62F66476BFF}"/>
              </a:ext>
            </a:extLst>
          </p:cNvPr>
          <p:cNvSpPr/>
          <p:nvPr userDrawn="1"/>
        </p:nvSpPr>
        <p:spPr>
          <a:xfrm>
            <a:off x="10572842" y="5983588"/>
            <a:ext cx="614319" cy="596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74CA5-9974-4638-B2C9-22B1C7E1A3DB}"/>
              </a:ext>
            </a:extLst>
          </p:cNvPr>
          <p:cNvSpPr/>
          <p:nvPr userDrawn="1"/>
        </p:nvSpPr>
        <p:spPr>
          <a:xfrm>
            <a:off x="499628" y="1576874"/>
            <a:ext cx="8869680" cy="3732245"/>
          </a:xfrm>
          <a:custGeom>
            <a:avLst/>
            <a:gdLst>
              <a:gd name="connsiteX0" fmla="*/ 0 w 8869680"/>
              <a:gd name="connsiteY0" fmla="*/ 0 h 3732245"/>
              <a:gd name="connsiteX1" fmla="*/ 680009 w 8869680"/>
              <a:gd name="connsiteY1" fmla="*/ 0 h 3732245"/>
              <a:gd name="connsiteX2" fmla="*/ 1093927 w 8869680"/>
              <a:gd name="connsiteY2" fmla="*/ 0 h 3732245"/>
              <a:gd name="connsiteX3" fmla="*/ 1773936 w 8869680"/>
              <a:gd name="connsiteY3" fmla="*/ 0 h 3732245"/>
              <a:gd name="connsiteX4" fmla="*/ 2453945 w 8869680"/>
              <a:gd name="connsiteY4" fmla="*/ 0 h 3732245"/>
              <a:gd name="connsiteX5" fmla="*/ 2956560 w 8869680"/>
              <a:gd name="connsiteY5" fmla="*/ 0 h 3732245"/>
              <a:gd name="connsiteX6" fmla="*/ 3459175 w 8869680"/>
              <a:gd name="connsiteY6" fmla="*/ 0 h 3732245"/>
              <a:gd name="connsiteX7" fmla="*/ 3784397 w 8869680"/>
              <a:gd name="connsiteY7" fmla="*/ 0 h 3732245"/>
              <a:gd name="connsiteX8" fmla="*/ 4287012 w 8869680"/>
              <a:gd name="connsiteY8" fmla="*/ 0 h 3732245"/>
              <a:gd name="connsiteX9" fmla="*/ 4878324 w 8869680"/>
              <a:gd name="connsiteY9" fmla="*/ 0 h 3732245"/>
              <a:gd name="connsiteX10" fmla="*/ 5203546 w 8869680"/>
              <a:gd name="connsiteY10" fmla="*/ 0 h 3732245"/>
              <a:gd name="connsiteX11" fmla="*/ 5794858 w 8869680"/>
              <a:gd name="connsiteY11" fmla="*/ 0 h 3732245"/>
              <a:gd name="connsiteX12" fmla="*/ 6386170 w 8869680"/>
              <a:gd name="connsiteY12" fmla="*/ 0 h 3732245"/>
              <a:gd name="connsiteX13" fmla="*/ 6711391 w 8869680"/>
              <a:gd name="connsiteY13" fmla="*/ 0 h 3732245"/>
              <a:gd name="connsiteX14" fmla="*/ 7391400 w 8869680"/>
              <a:gd name="connsiteY14" fmla="*/ 0 h 3732245"/>
              <a:gd name="connsiteX15" fmla="*/ 7805318 w 8869680"/>
              <a:gd name="connsiteY15" fmla="*/ 0 h 3732245"/>
              <a:gd name="connsiteX16" fmla="*/ 8219237 w 8869680"/>
              <a:gd name="connsiteY16" fmla="*/ 0 h 3732245"/>
              <a:gd name="connsiteX17" fmla="*/ 8869680 w 8869680"/>
              <a:gd name="connsiteY17" fmla="*/ 0 h 3732245"/>
              <a:gd name="connsiteX18" fmla="*/ 8869680 w 8869680"/>
              <a:gd name="connsiteY18" fmla="*/ 421211 h 3732245"/>
              <a:gd name="connsiteX19" fmla="*/ 8869680 w 8869680"/>
              <a:gd name="connsiteY19" fmla="*/ 954388 h 3732245"/>
              <a:gd name="connsiteX20" fmla="*/ 8869680 w 8869680"/>
              <a:gd name="connsiteY20" fmla="*/ 1524889 h 3732245"/>
              <a:gd name="connsiteX21" fmla="*/ 8869680 w 8869680"/>
              <a:gd name="connsiteY21" fmla="*/ 1946099 h 3732245"/>
              <a:gd name="connsiteX22" fmla="*/ 8869680 w 8869680"/>
              <a:gd name="connsiteY22" fmla="*/ 2479277 h 3732245"/>
              <a:gd name="connsiteX23" fmla="*/ 8869680 w 8869680"/>
              <a:gd name="connsiteY23" fmla="*/ 2900488 h 3732245"/>
              <a:gd name="connsiteX24" fmla="*/ 8869680 w 8869680"/>
              <a:gd name="connsiteY24" fmla="*/ 3732245 h 3732245"/>
              <a:gd name="connsiteX25" fmla="*/ 8455762 w 8869680"/>
              <a:gd name="connsiteY25" fmla="*/ 3732245 h 3732245"/>
              <a:gd name="connsiteX26" fmla="*/ 7864450 w 8869680"/>
              <a:gd name="connsiteY26" fmla="*/ 3732245 h 3732245"/>
              <a:gd name="connsiteX27" fmla="*/ 7450531 w 8869680"/>
              <a:gd name="connsiteY27" fmla="*/ 3732245 h 3732245"/>
              <a:gd name="connsiteX28" fmla="*/ 7036613 w 8869680"/>
              <a:gd name="connsiteY28" fmla="*/ 3732245 h 3732245"/>
              <a:gd name="connsiteX29" fmla="*/ 6356604 w 8869680"/>
              <a:gd name="connsiteY29" fmla="*/ 3732245 h 3732245"/>
              <a:gd name="connsiteX30" fmla="*/ 5765292 w 8869680"/>
              <a:gd name="connsiteY30" fmla="*/ 3732245 h 3732245"/>
              <a:gd name="connsiteX31" fmla="*/ 5173980 w 8869680"/>
              <a:gd name="connsiteY31" fmla="*/ 3732245 h 3732245"/>
              <a:gd name="connsiteX32" fmla="*/ 4405274 w 8869680"/>
              <a:gd name="connsiteY32" fmla="*/ 3732245 h 3732245"/>
              <a:gd name="connsiteX33" fmla="*/ 3725266 w 8869680"/>
              <a:gd name="connsiteY33" fmla="*/ 3732245 h 3732245"/>
              <a:gd name="connsiteX34" fmla="*/ 3400044 w 8869680"/>
              <a:gd name="connsiteY34" fmla="*/ 3732245 h 3732245"/>
              <a:gd name="connsiteX35" fmla="*/ 3074822 w 8869680"/>
              <a:gd name="connsiteY35" fmla="*/ 3732245 h 3732245"/>
              <a:gd name="connsiteX36" fmla="*/ 2483510 w 8869680"/>
              <a:gd name="connsiteY36" fmla="*/ 3732245 h 3732245"/>
              <a:gd name="connsiteX37" fmla="*/ 1714805 w 8869680"/>
              <a:gd name="connsiteY37" fmla="*/ 3732245 h 3732245"/>
              <a:gd name="connsiteX38" fmla="*/ 1300886 w 8869680"/>
              <a:gd name="connsiteY38" fmla="*/ 3732245 h 3732245"/>
              <a:gd name="connsiteX39" fmla="*/ 975665 w 8869680"/>
              <a:gd name="connsiteY39" fmla="*/ 3732245 h 3732245"/>
              <a:gd name="connsiteX40" fmla="*/ 561746 w 8869680"/>
              <a:gd name="connsiteY40" fmla="*/ 3732245 h 3732245"/>
              <a:gd name="connsiteX41" fmla="*/ 0 w 8869680"/>
              <a:gd name="connsiteY41" fmla="*/ 3732245 h 3732245"/>
              <a:gd name="connsiteX42" fmla="*/ 0 w 8869680"/>
              <a:gd name="connsiteY42" fmla="*/ 3199067 h 3732245"/>
              <a:gd name="connsiteX43" fmla="*/ 0 w 8869680"/>
              <a:gd name="connsiteY43" fmla="*/ 2740534 h 3732245"/>
              <a:gd name="connsiteX44" fmla="*/ 0 w 8869680"/>
              <a:gd name="connsiteY44" fmla="*/ 2319324 h 3732245"/>
              <a:gd name="connsiteX45" fmla="*/ 0 w 8869680"/>
              <a:gd name="connsiteY45" fmla="*/ 1823468 h 3732245"/>
              <a:gd name="connsiteX46" fmla="*/ 0 w 8869680"/>
              <a:gd name="connsiteY46" fmla="*/ 1252968 h 3732245"/>
              <a:gd name="connsiteX47" fmla="*/ 0 w 8869680"/>
              <a:gd name="connsiteY47" fmla="*/ 719790 h 3732245"/>
              <a:gd name="connsiteX48" fmla="*/ 0 w 8869680"/>
              <a:gd name="connsiteY48" fmla="*/ 0 h 373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869680" h="3732245" fill="none" extrusionOk="0">
                <a:moveTo>
                  <a:pt x="0" y="0"/>
                </a:moveTo>
                <a:cubicBezTo>
                  <a:pt x="143612" y="-24430"/>
                  <a:pt x="439823" y="74054"/>
                  <a:pt x="680009" y="0"/>
                </a:cubicBezTo>
                <a:cubicBezTo>
                  <a:pt x="920195" y="-74054"/>
                  <a:pt x="1009999" y="40916"/>
                  <a:pt x="1093927" y="0"/>
                </a:cubicBezTo>
                <a:cubicBezTo>
                  <a:pt x="1177855" y="-40916"/>
                  <a:pt x="1574713" y="41417"/>
                  <a:pt x="1773936" y="0"/>
                </a:cubicBezTo>
                <a:cubicBezTo>
                  <a:pt x="1973159" y="-41417"/>
                  <a:pt x="2199600" y="16098"/>
                  <a:pt x="2453945" y="0"/>
                </a:cubicBezTo>
                <a:cubicBezTo>
                  <a:pt x="2708290" y="-16098"/>
                  <a:pt x="2773912" y="29332"/>
                  <a:pt x="2956560" y="0"/>
                </a:cubicBezTo>
                <a:cubicBezTo>
                  <a:pt x="3139209" y="-29332"/>
                  <a:pt x="3278933" y="31421"/>
                  <a:pt x="3459175" y="0"/>
                </a:cubicBezTo>
                <a:cubicBezTo>
                  <a:pt x="3639418" y="-31421"/>
                  <a:pt x="3694153" y="21442"/>
                  <a:pt x="3784397" y="0"/>
                </a:cubicBezTo>
                <a:cubicBezTo>
                  <a:pt x="3874641" y="-21442"/>
                  <a:pt x="4098857" y="3091"/>
                  <a:pt x="4287012" y="0"/>
                </a:cubicBezTo>
                <a:cubicBezTo>
                  <a:pt x="4475167" y="-3091"/>
                  <a:pt x="4758224" y="11555"/>
                  <a:pt x="4878324" y="0"/>
                </a:cubicBezTo>
                <a:cubicBezTo>
                  <a:pt x="4998424" y="-11555"/>
                  <a:pt x="5095292" y="23618"/>
                  <a:pt x="5203546" y="0"/>
                </a:cubicBezTo>
                <a:cubicBezTo>
                  <a:pt x="5311800" y="-23618"/>
                  <a:pt x="5546651" y="17268"/>
                  <a:pt x="5794858" y="0"/>
                </a:cubicBezTo>
                <a:cubicBezTo>
                  <a:pt x="6043065" y="-17268"/>
                  <a:pt x="6184371" y="8511"/>
                  <a:pt x="6386170" y="0"/>
                </a:cubicBezTo>
                <a:cubicBezTo>
                  <a:pt x="6587969" y="-8511"/>
                  <a:pt x="6602517" y="18467"/>
                  <a:pt x="6711391" y="0"/>
                </a:cubicBezTo>
                <a:cubicBezTo>
                  <a:pt x="6820265" y="-18467"/>
                  <a:pt x="7142512" y="51702"/>
                  <a:pt x="7391400" y="0"/>
                </a:cubicBezTo>
                <a:cubicBezTo>
                  <a:pt x="7640288" y="-51702"/>
                  <a:pt x="7607373" y="35975"/>
                  <a:pt x="7805318" y="0"/>
                </a:cubicBezTo>
                <a:cubicBezTo>
                  <a:pt x="8003263" y="-35975"/>
                  <a:pt x="8035818" y="33587"/>
                  <a:pt x="8219237" y="0"/>
                </a:cubicBezTo>
                <a:cubicBezTo>
                  <a:pt x="8402656" y="-33587"/>
                  <a:pt x="8647972" y="53854"/>
                  <a:pt x="8869680" y="0"/>
                </a:cubicBezTo>
                <a:cubicBezTo>
                  <a:pt x="8894867" y="119473"/>
                  <a:pt x="8828674" y="269643"/>
                  <a:pt x="8869680" y="421211"/>
                </a:cubicBezTo>
                <a:cubicBezTo>
                  <a:pt x="8910686" y="572779"/>
                  <a:pt x="8859229" y="838862"/>
                  <a:pt x="8869680" y="954388"/>
                </a:cubicBezTo>
                <a:cubicBezTo>
                  <a:pt x="8880131" y="1069914"/>
                  <a:pt x="8869068" y="1352780"/>
                  <a:pt x="8869680" y="1524889"/>
                </a:cubicBezTo>
                <a:cubicBezTo>
                  <a:pt x="8870292" y="1696998"/>
                  <a:pt x="8864799" y="1783589"/>
                  <a:pt x="8869680" y="1946099"/>
                </a:cubicBezTo>
                <a:cubicBezTo>
                  <a:pt x="8874561" y="2108609"/>
                  <a:pt x="8867744" y="2372186"/>
                  <a:pt x="8869680" y="2479277"/>
                </a:cubicBezTo>
                <a:cubicBezTo>
                  <a:pt x="8871616" y="2586368"/>
                  <a:pt x="8840180" y="2784930"/>
                  <a:pt x="8869680" y="2900488"/>
                </a:cubicBezTo>
                <a:cubicBezTo>
                  <a:pt x="8899180" y="3016046"/>
                  <a:pt x="8859968" y="3403814"/>
                  <a:pt x="8869680" y="3732245"/>
                </a:cubicBezTo>
                <a:cubicBezTo>
                  <a:pt x="8698279" y="3737276"/>
                  <a:pt x="8590470" y="3696885"/>
                  <a:pt x="8455762" y="3732245"/>
                </a:cubicBezTo>
                <a:cubicBezTo>
                  <a:pt x="8321054" y="3767605"/>
                  <a:pt x="8051575" y="3724998"/>
                  <a:pt x="7864450" y="3732245"/>
                </a:cubicBezTo>
                <a:cubicBezTo>
                  <a:pt x="7677325" y="3739492"/>
                  <a:pt x="7578986" y="3722266"/>
                  <a:pt x="7450531" y="3732245"/>
                </a:cubicBezTo>
                <a:cubicBezTo>
                  <a:pt x="7322076" y="3742224"/>
                  <a:pt x="7163863" y="3721471"/>
                  <a:pt x="7036613" y="3732245"/>
                </a:cubicBezTo>
                <a:cubicBezTo>
                  <a:pt x="6909363" y="3743019"/>
                  <a:pt x="6501387" y="3719018"/>
                  <a:pt x="6356604" y="3732245"/>
                </a:cubicBezTo>
                <a:cubicBezTo>
                  <a:pt x="6211821" y="3745472"/>
                  <a:pt x="5929426" y="3679264"/>
                  <a:pt x="5765292" y="3732245"/>
                </a:cubicBezTo>
                <a:cubicBezTo>
                  <a:pt x="5601158" y="3785226"/>
                  <a:pt x="5424496" y="3685369"/>
                  <a:pt x="5173980" y="3732245"/>
                </a:cubicBezTo>
                <a:cubicBezTo>
                  <a:pt x="4923464" y="3779121"/>
                  <a:pt x="4655318" y="3684490"/>
                  <a:pt x="4405274" y="3732245"/>
                </a:cubicBezTo>
                <a:cubicBezTo>
                  <a:pt x="4155230" y="3780000"/>
                  <a:pt x="4013394" y="3670178"/>
                  <a:pt x="3725266" y="3732245"/>
                </a:cubicBezTo>
                <a:cubicBezTo>
                  <a:pt x="3437138" y="3794312"/>
                  <a:pt x="3491717" y="3703291"/>
                  <a:pt x="3400044" y="3732245"/>
                </a:cubicBezTo>
                <a:cubicBezTo>
                  <a:pt x="3308371" y="3761199"/>
                  <a:pt x="3201308" y="3720130"/>
                  <a:pt x="3074822" y="3732245"/>
                </a:cubicBezTo>
                <a:cubicBezTo>
                  <a:pt x="2948336" y="3744360"/>
                  <a:pt x="2692431" y="3666442"/>
                  <a:pt x="2483510" y="3732245"/>
                </a:cubicBezTo>
                <a:cubicBezTo>
                  <a:pt x="2274589" y="3798048"/>
                  <a:pt x="2097477" y="3668827"/>
                  <a:pt x="1714805" y="3732245"/>
                </a:cubicBezTo>
                <a:cubicBezTo>
                  <a:pt x="1332133" y="3795663"/>
                  <a:pt x="1383755" y="3696996"/>
                  <a:pt x="1300886" y="3732245"/>
                </a:cubicBezTo>
                <a:cubicBezTo>
                  <a:pt x="1218017" y="3767494"/>
                  <a:pt x="1074736" y="3721195"/>
                  <a:pt x="975665" y="3732245"/>
                </a:cubicBezTo>
                <a:cubicBezTo>
                  <a:pt x="876594" y="3743295"/>
                  <a:pt x="741719" y="3718977"/>
                  <a:pt x="561746" y="3732245"/>
                </a:cubicBezTo>
                <a:cubicBezTo>
                  <a:pt x="381773" y="3745513"/>
                  <a:pt x="248786" y="3711651"/>
                  <a:pt x="0" y="3732245"/>
                </a:cubicBezTo>
                <a:cubicBezTo>
                  <a:pt x="-15156" y="3530146"/>
                  <a:pt x="42266" y="3373356"/>
                  <a:pt x="0" y="3199067"/>
                </a:cubicBezTo>
                <a:cubicBezTo>
                  <a:pt x="-42266" y="3024778"/>
                  <a:pt x="29550" y="2868631"/>
                  <a:pt x="0" y="2740534"/>
                </a:cubicBezTo>
                <a:cubicBezTo>
                  <a:pt x="-29550" y="2612437"/>
                  <a:pt x="34366" y="2424339"/>
                  <a:pt x="0" y="2319324"/>
                </a:cubicBezTo>
                <a:cubicBezTo>
                  <a:pt x="-34366" y="2214309"/>
                  <a:pt x="53685" y="1930685"/>
                  <a:pt x="0" y="1823468"/>
                </a:cubicBezTo>
                <a:cubicBezTo>
                  <a:pt x="-53685" y="1716251"/>
                  <a:pt x="35194" y="1514160"/>
                  <a:pt x="0" y="1252968"/>
                </a:cubicBezTo>
                <a:cubicBezTo>
                  <a:pt x="-35194" y="991776"/>
                  <a:pt x="13120" y="904577"/>
                  <a:pt x="0" y="719790"/>
                </a:cubicBezTo>
                <a:cubicBezTo>
                  <a:pt x="-13120" y="535003"/>
                  <a:pt x="34297" y="201909"/>
                  <a:pt x="0" y="0"/>
                </a:cubicBezTo>
                <a:close/>
              </a:path>
              <a:path w="8869680" h="3732245" stroke="0" extrusionOk="0">
                <a:moveTo>
                  <a:pt x="0" y="0"/>
                </a:moveTo>
                <a:cubicBezTo>
                  <a:pt x="132985" y="-25826"/>
                  <a:pt x="353126" y="31964"/>
                  <a:pt x="591312" y="0"/>
                </a:cubicBezTo>
                <a:cubicBezTo>
                  <a:pt x="829498" y="-31964"/>
                  <a:pt x="763405" y="35570"/>
                  <a:pt x="916534" y="0"/>
                </a:cubicBezTo>
                <a:cubicBezTo>
                  <a:pt x="1069663" y="-35570"/>
                  <a:pt x="1271343" y="47641"/>
                  <a:pt x="1507846" y="0"/>
                </a:cubicBezTo>
                <a:cubicBezTo>
                  <a:pt x="1744349" y="-47641"/>
                  <a:pt x="1811780" y="23746"/>
                  <a:pt x="2010461" y="0"/>
                </a:cubicBezTo>
                <a:cubicBezTo>
                  <a:pt x="2209142" y="-23746"/>
                  <a:pt x="2573734" y="72101"/>
                  <a:pt x="2779166" y="0"/>
                </a:cubicBezTo>
                <a:cubicBezTo>
                  <a:pt x="2984598" y="-72101"/>
                  <a:pt x="3173553" y="37897"/>
                  <a:pt x="3370478" y="0"/>
                </a:cubicBezTo>
                <a:cubicBezTo>
                  <a:pt x="3567403" y="-37897"/>
                  <a:pt x="3729851" y="50301"/>
                  <a:pt x="4050487" y="0"/>
                </a:cubicBezTo>
                <a:cubicBezTo>
                  <a:pt x="4371123" y="-50301"/>
                  <a:pt x="4418326" y="3287"/>
                  <a:pt x="4730496" y="0"/>
                </a:cubicBezTo>
                <a:cubicBezTo>
                  <a:pt x="5042666" y="-3287"/>
                  <a:pt x="5048033" y="7838"/>
                  <a:pt x="5321808" y="0"/>
                </a:cubicBezTo>
                <a:cubicBezTo>
                  <a:pt x="5595583" y="-7838"/>
                  <a:pt x="5804862" y="80539"/>
                  <a:pt x="6001817" y="0"/>
                </a:cubicBezTo>
                <a:cubicBezTo>
                  <a:pt x="6198772" y="-80539"/>
                  <a:pt x="6300159" y="37196"/>
                  <a:pt x="6593129" y="0"/>
                </a:cubicBezTo>
                <a:cubicBezTo>
                  <a:pt x="6886099" y="-37196"/>
                  <a:pt x="6896905" y="27355"/>
                  <a:pt x="7095744" y="0"/>
                </a:cubicBezTo>
                <a:cubicBezTo>
                  <a:pt x="7294584" y="-27355"/>
                  <a:pt x="7406310" y="41137"/>
                  <a:pt x="7509662" y="0"/>
                </a:cubicBezTo>
                <a:cubicBezTo>
                  <a:pt x="7613014" y="-41137"/>
                  <a:pt x="7706687" y="1867"/>
                  <a:pt x="7834884" y="0"/>
                </a:cubicBezTo>
                <a:cubicBezTo>
                  <a:pt x="7963081" y="-1867"/>
                  <a:pt x="8447422" y="48882"/>
                  <a:pt x="8869680" y="0"/>
                </a:cubicBezTo>
                <a:cubicBezTo>
                  <a:pt x="8891174" y="107195"/>
                  <a:pt x="8866903" y="332803"/>
                  <a:pt x="8869680" y="533178"/>
                </a:cubicBezTo>
                <a:cubicBezTo>
                  <a:pt x="8872457" y="733553"/>
                  <a:pt x="8842176" y="794256"/>
                  <a:pt x="8869680" y="954388"/>
                </a:cubicBezTo>
                <a:cubicBezTo>
                  <a:pt x="8897184" y="1114520"/>
                  <a:pt x="8825953" y="1320849"/>
                  <a:pt x="8869680" y="1562211"/>
                </a:cubicBezTo>
                <a:cubicBezTo>
                  <a:pt x="8913407" y="1803573"/>
                  <a:pt x="8839090" y="1902813"/>
                  <a:pt x="8869680" y="2095389"/>
                </a:cubicBezTo>
                <a:cubicBezTo>
                  <a:pt x="8900270" y="2287965"/>
                  <a:pt x="8864232" y="2358680"/>
                  <a:pt x="8869680" y="2591244"/>
                </a:cubicBezTo>
                <a:cubicBezTo>
                  <a:pt x="8875128" y="2823809"/>
                  <a:pt x="8831861" y="2885052"/>
                  <a:pt x="8869680" y="3124422"/>
                </a:cubicBezTo>
                <a:cubicBezTo>
                  <a:pt x="8907499" y="3363792"/>
                  <a:pt x="8862151" y="3599310"/>
                  <a:pt x="8869680" y="3732245"/>
                </a:cubicBezTo>
                <a:cubicBezTo>
                  <a:pt x="8610690" y="3759024"/>
                  <a:pt x="8293068" y="3645968"/>
                  <a:pt x="8100974" y="3732245"/>
                </a:cubicBezTo>
                <a:cubicBezTo>
                  <a:pt x="7908880" y="3818522"/>
                  <a:pt x="7769491" y="3679476"/>
                  <a:pt x="7598359" y="3732245"/>
                </a:cubicBezTo>
                <a:cubicBezTo>
                  <a:pt x="7427228" y="3785014"/>
                  <a:pt x="7265591" y="3691015"/>
                  <a:pt x="7095744" y="3732245"/>
                </a:cubicBezTo>
                <a:cubicBezTo>
                  <a:pt x="6925898" y="3773475"/>
                  <a:pt x="6717783" y="3703910"/>
                  <a:pt x="6415735" y="3732245"/>
                </a:cubicBezTo>
                <a:cubicBezTo>
                  <a:pt x="6113687" y="3760580"/>
                  <a:pt x="6192003" y="3718506"/>
                  <a:pt x="6001817" y="3732245"/>
                </a:cubicBezTo>
                <a:cubicBezTo>
                  <a:pt x="5811631" y="3745984"/>
                  <a:pt x="5525598" y="3732204"/>
                  <a:pt x="5321808" y="3732245"/>
                </a:cubicBezTo>
                <a:cubicBezTo>
                  <a:pt x="5118018" y="3732286"/>
                  <a:pt x="5016863" y="3693848"/>
                  <a:pt x="4730496" y="3732245"/>
                </a:cubicBezTo>
                <a:cubicBezTo>
                  <a:pt x="4444129" y="3770642"/>
                  <a:pt x="4403649" y="3716075"/>
                  <a:pt x="4316578" y="3732245"/>
                </a:cubicBezTo>
                <a:cubicBezTo>
                  <a:pt x="4229507" y="3748415"/>
                  <a:pt x="3903561" y="3679877"/>
                  <a:pt x="3636569" y="3732245"/>
                </a:cubicBezTo>
                <a:cubicBezTo>
                  <a:pt x="3369577" y="3784613"/>
                  <a:pt x="3268428" y="3705357"/>
                  <a:pt x="3133954" y="3732245"/>
                </a:cubicBezTo>
                <a:cubicBezTo>
                  <a:pt x="2999480" y="3759133"/>
                  <a:pt x="2742722" y="3662600"/>
                  <a:pt x="2542642" y="3732245"/>
                </a:cubicBezTo>
                <a:cubicBezTo>
                  <a:pt x="2342562" y="3801890"/>
                  <a:pt x="2222495" y="3709998"/>
                  <a:pt x="2128723" y="3732245"/>
                </a:cubicBezTo>
                <a:cubicBezTo>
                  <a:pt x="2034951" y="3754492"/>
                  <a:pt x="1946176" y="3718047"/>
                  <a:pt x="1803502" y="3732245"/>
                </a:cubicBezTo>
                <a:cubicBezTo>
                  <a:pt x="1660828" y="3746443"/>
                  <a:pt x="1334837" y="3711229"/>
                  <a:pt x="1212190" y="3732245"/>
                </a:cubicBezTo>
                <a:cubicBezTo>
                  <a:pt x="1089543" y="3753261"/>
                  <a:pt x="897918" y="3699343"/>
                  <a:pt x="709574" y="3732245"/>
                </a:cubicBezTo>
                <a:cubicBezTo>
                  <a:pt x="521230" y="3765147"/>
                  <a:pt x="236105" y="3664267"/>
                  <a:pt x="0" y="3732245"/>
                </a:cubicBezTo>
                <a:cubicBezTo>
                  <a:pt x="-11393" y="3579719"/>
                  <a:pt x="7481" y="3384534"/>
                  <a:pt x="0" y="3124422"/>
                </a:cubicBezTo>
                <a:cubicBezTo>
                  <a:pt x="-7481" y="2864310"/>
                  <a:pt x="61949" y="2776099"/>
                  <a:pt x="0" y="2591244"/>
                </a:cubicBezTo>
                <a:cubicBezTo>
                  <a:pt x="-61949" y="2406389"/>
                  <a:pt x="31368" y="2181242"/>
                  <a:pt x="0" y="2020744"/>
                </a:cubicBezTo>
                <a:cubicBezTo>
                  <a:pt x="-31368" y="1860246"/>
                  <a:pt x="28832" y="1730786"/>
                  <a:pt x="0" y="1562211"/>
                </a:cubicBezTo>
                <a:cubicBezTo>
                  <a:pt x="-28832" y="1393636"/>
                  <a:pt x="18813" y="1262295"/>
                  <a:pt x="0" y="1103678"/>
                </a:cubicBezTo>
                <a:cubicBezTo>
                  <a:pt x="-18813" y="945061"/>
                  <a:pt x="62883" y="656801"/>
                  <a:pt x="0" y="533178"/>
                </a:cubicBezTo>
                <a:cubicBezTo>
                  <a:pt x="-62883" y="409555"/>
                  <a:pt x="8946" y="17965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7783998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3091-EB32-47EF-BD1E-9DD461DE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931" y="6080657"/>
            <a:ext cx="528140" cy="402480"/>
          </a:xfrm>
          <a:prstGeom prst="rect">
            <a:avLst/>
          </a:prstGeom>
        </p:spPr>
        <p:txBody>
          <a:bodyPr/>
          <a:lstStyle>
            <a:lvl1pPr algn="ctr" rtl="1">
              <a:defRPr sz="1800" b="1">
                <a:solidFill>
                  <a:schemeClr val="bg1"/>
                </a:solidFill>
                <a:cs typeface="+mj-cs"/>
              </a:defRPr>
            </a:lvl1pPr>
          </a:lstStyle>
          <a:p>
            <a:fld id="{34A22562-8F1E-4300-89F7-BD1445A93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4E52DA-7685-4ABC-8A22-618AAD58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445" y="2079220"/>
            <a:ext cx="5103846" cy="873366"/>
          </a:xfrm>
          <a:prstGeom prst="rect">
            <a:avLst/>
          </a:prstGeom>
        </p:spPr>
        <p:txBody>
          <a:bodyPr anchor="ctr"/>
          <a:lstStyle>
            <a:lvl1pPr algn="ctr" rtl="1">
              <a:lnSpc>
                <a:spcPct val="150000"/>
              </a:lnSpc>
              <a:buFontTx/>
              <a:buNone/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F235A5-266C-4E99-8B7A-E4D891A3C8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89445" y="3107866"/>
            <a:ext cx="5103846" cy="1632090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FontTx/>
              <a:buNone/>
              <a:defRPr/>
            </a:lvl1pPr>
            <a:lvl2pPr marL="457200" indent="0" algn="ctr" rtl="1">
              <a:buFontTx/>
              <a:buNone/>
              <a:defRPr/>
            </a:lvl2pPr>
            <a:lvl3pPr marL="914400" indent="0" algn="ctr" rtl="1">
              <a:buFontTx/>
              <a:buNone/>
              <a:defRPr/>
            </a:lvl3pPr>
            <a:lvl4pPr marL="1371600" indent="0" algn="ctr" rtl="1">
              <a:buFontTx/>
              <a:buNone/>
              <a:defRPr/>
            </a:lvl4pPr>
            <a:lvl5pPr marL="1828800" indent="0" algn="ctr" rtl="1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C89DC-1B78-4AF6-8B17-F059A056F684}"/>
              </a:ext>
            </a:extLst>
          </p:cNvPr>
          <p:cNvSpPr txBox="1"/>
          <p:nvPr userDrawn="1"/>
        </p:nvSpPr>
        <p:spPr>
          <a:xfrm>
            <a:off x="868102" y="7048983"/>
            <a:ext cx="538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https://pardweb.ir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7688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2326-0FD0-40D4-97C5-0A2D2534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629"/>
            <a:ext cx="8772331" cy="867748"/>
          </a:xfrm>
          <a:prstGeom prst="rect">
            <a:avLst/>
          </a:prstGeom>
        </p:spPr>
        <p:txBody>
          <a:bodyPr anchor="ctr"/>
          <a:lstStyle>
            <a:lvl1pPr algn="r" rtl="1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762-09A6-4DFA-A274-A5899C87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328"/>
            <a:ext cx="8772331" cy="5038627"/>
          </a:xfrm>
          <a:prstGeom prst="rect">
            <a:avLst/>
          </a:prstGeom>
        </p:spPr>
        <p:txBody>
          <a:bodyPr/>
          <a:lstStyle>
            <a:lvl1pPr marL="457200" indent="-457200" algn="r" rtl="1">
              <a:buFont typeface="Courier New" panose="02070309020205020404" pitchFamily="49" charset="0"/>
              <a:buChar char="o"/>
              <a:defRPr sz="2000"/>
            </a:lvl1pPr>
            <a:lvl2pPr marL="800100" indent="-342900" algn="r" rtl="1">
              <a:buFont typeface="Courier New" panose="02070309020205020404" pitchFamily="49" charset="0"/>
              <a:buChar char="o"/>
              <a:defRPr sz="1800"/>
            </a:lvl2pPr>
            <a:lvl3pPr marL="1257300" indent="-342900" algn="r" rtl="1">
              <a:buFont typeface="Courier New" panose="02070309020205020404" pitchFamily="49" charset="0"/>
              <a:buChar char="o"/>
              <a:defRPr sz="1600"/>
            </a:lvl3pPr>
            <a:lvl4pPr marL="1657350" indent="-285750" algn="r" rtl="1">
              <a:buFont typeface="Courier New" panose="02070309020205020404" pitchFamily="49" charset="0"/>
              <a:buChar char="o"/>
              <a:defRPr sz="1400"/>
            </a:lvl4pPr>
            <a:lvl5pPr marL="2114550" indent="-285750" algn="r" rtl="1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08A51-3339-446E-9636-63E643A196DA}"/>
              </a:ext>
            </a:extLst>
          </p:cNvPr>
          <p:cNvSpPr txBox="1"/>
          <p:nvPr userDrawn="1"/>
        </p:nvSpPr>
        <p:spPr>
          <a:xfrm>
            <a:off x="868102" y="7048983"/>
            <a:ext cx="538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https://pardweb.ir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536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CCE24A-380B-4720-9906-30D2878B3A84}"/>
              </a:ext>
            </a:extLst>
          </p:cNvPr>
          <p:cNvSpPr txBox="1"/>
          <p:nvPr userDrawn="1"/>
        </p:nvSpPr>
        <p:spPr>
          <a:xfrm>
            <a:off x="868102" y="7048983"/>
            <a:ext cx="538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https://pardweb.ir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9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3" r:id="rId4"/>
    <p:sldLayoutId id="2147483650" r:id="rId5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r="2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7A75F1-4A37-4228-AA00-4298E9406E1C}"/>
              </a:ext>
            </a:extLst>
          </p:cNvPr>
          <p:cNvSpPr/>
          <p:nvPr/>
        </p:nvSpPr>
        <p:spPr>
          <a:xfrm>
            <a:off x="19050" y="1"/>
            <a:ext cx="9696450" cy="67589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2963C-A7B6-4D27-82EE-136D48FE72DF}"/>
              </a:ext>
            </a:extLst>
          </p:cNvPr>
          <p:cNvSpPr txBox="1"/>
          <p:nvPr/>
        </p:nvSpPr>
        <p:spPr>
          <a:xfrm>
            <a:off x="4047178" y="5781860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1600" dirty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17 و 18 اردیبهشت 1404</a:t>
            </a:r>
            <a:endParaRPr lang="en-US" sz="1600" dirty="0">
              <a:solidFill>
                <a:srgbClr val="002060"/>
              </a:solidFill>
              <a:latin typeface="IRANSans(FaNum)" panose="02040503050201020203" pitchFamily="18" charset="-78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4D759-1764-C34F-EA76-F89C2E948C56}"/>
              </a:ext>
            </a:extLst>
          </p:cNvPr>
          <p:cNvSpPr txBox="1"/>
          <p:nvPr/>
        </p:nvSpPr>
        <p:spPr>
          <a:xfrm>
            <a:off x="4039967" y="1515751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4800" b="1" dirty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عنوان</a:t>
            </a:r>
            <a:r>
              <a:rPr lang="fa-IR" sz="4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:</a:t>
            </a:r>
            <a:endParaRPr lang="en-US" sz="4800" b="1" dirty="0">
              <a:solidFill>
                <a:srgbClr val="C00000"/>
              </a:solidFill>
              <a:latin typeface="IRANSans(FaNum)" panose="02040503050201020203" pitchFamily="18" charset="-78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1B6DC-8789-F069-DF7D-3B98FFBC2549}"/>
              </a:ext>
            </a:extLst>
          </p:cNvPr>
          <p:cNvSpPr txBox="1"/>
          <p:nvPr/>
        </p:nvSpPr>
        <p:spPr>
          <a:xfrm>
            <a:off x="3714894" y="4460295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عنوان سازمانی/محل کار:</a:t>
            </a:r>
            <a:endParaRPr lang="en-US" sz="2000" b="1" dirty="0">
              <a:solidFill>
                <a:srgbClr val="C00000"/>
              </a:solidFill>
              <a:latin typeface="IRANSans(FaNum)" panose="02040503050201020203" pitchFamily="18" charset="-78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96728E-9B0F-E441-F713-E3437D987E91}"/>
              </a:ext>
            </a:extLst>
          </p:cNvPr>
          <p:cNvSpPr txBox="1"/>
          <p:nvPr/>
        </p:nvSpPr>
        <p:spPr>
          <a:xfrm>
            <a:off x="3972640" y="3021736"/>
            <a:ext cx="1789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نگارندگان:</a:t>
            </a:r>
            <a:endParaRPr lang="en-US" sz="3200" b="1" dirty="0">
              <a:solidFill>
                <a:srgbClr val="C00000"/>
              </a:solidFill>
              <a:latin typeface="IRANSans(FaNum)" panose="02040503050201020203" pitchFamily="18" charset="-78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417" y="578416"/>
            <a:ext cx="2402032" cy="53727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9052" y="216538"/>
            <a:ext cx="2096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000" b="0" cap="none" spc="0" dirty="0" smtClean="0">
                <a:ln w="0"/>
                <a:effectLst/>
                <a:latin typeface="IranNastaliq" panose="02020505000000020003" pitchFamily="18" charset="0"/>
                <a:cs typeface="+mj-cs"/>
              </a:rPr>
              <a:t>بسمه </a:t>
            </a:r>
            <a:r>
              <a:rPr lang="fa-IR" sz="2000" b="0" cap="none" spc="0" dirty="0" smtClean="0">
                <a:ln w="0"/>
                <a:effectLst/>
                <a:latin typeface="IranNastaliq" panose="02020505000000020003" pitchFamily="18" charset="0"/>
                <a:cs typeface="+mj-cs"/>
              </a:rPr>
              <a:t>تعالی</a:t>
            </a:r>
            <a:endParaRPr lang="en-US" sz="2000" b="0" cap="none" spc="0" dirty="0">
              <a:ln w="0"/>
              <a:effectLst/>
              <a:latin typeface="IranNastaliq" panose="02020505000000020003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4635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D59280-2225-4595-9936-FB7FA8C30C4A}"/>
              </a:ext>
            </a:extLst>
          </p:cNvPr>
          <p:cNvGrpSpPr/>
          <p:nvPr/>
        </p:nvGrpSpPr>
        <p:grpSpPr>
          <a:xfrm>
            <a:off x="9798285" y="1449020"/>
            <a:ext cx="2157177" cy="752271"/>
            <a:chOff x="9772080" y="208468"/>
            <a:chExt cx="2103120" cy="8229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B75640-8C4D-4AF9-B209-A6FA506A8B2B}"/>
                </a:ext>
              </a:extLst>
            </p:cNvPr>
            <p:cNvSpPr/>
            <p:nvPr/>
          </p:nvSpPr>
          <p:spPr>
            <a:xfrm>
              <a:off x="9772080" y="208468"/>
              <a:ext cx="2103120" cy="82296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CA07A-6645-4D90-AE3A-3B59B1882F6B}"/>
                </a:ext>
              </a:extLst>
            </p:cNvPr>
            <p:cNvSpPr txBox="1"/>
            <p:nvPr/>
          </p:nvSpPr>
          <p:spPr>
            <a:xfrm>
              <a:off x="10470284" y="419893"/>
              <a:ext cx="706713" cy="437707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 smtClean="0">
                  <a:solidFill>
                    <a:srgbClr val="FFFF00"/>
                  </a:solidFill>
                  <a:latin typeface="IRANSans(FaNum)" panose="02040503050201020203" pitchFamily="18" charset="-78"/>
                  <a:cs typeface="B Nazanin" panose="00000400000000000000" pitchFamily="2" charset="-78"/>
                </a:rPr>
                <a:t>مقدمه</a:t>
              </a:r>
              <a:endParaRPr lang="en-US" sz="2000" b="1" dirty="0">
                <a:solidFill>
                  <a:srgbClr val="FFFF00"/>
                </a:solidFill>
                <a:latin typeface="IRANSans(FaNum)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C7DB7-213A-47D3-8E8A-314866CDA413}"/>
              </a:ext>
            </a:extLst>
          </p:cNvPr>
          <p:cNvGrpSpPr/>
          <p:nvPr/>
        </p:nvGrpSpPr>
        <p:grpSpPr>
          <a:xfrm>
            <a:off x="9801412" y="2293428"/>
            <a:ext cx="2157177" cy="752271"/>
            <a:chOff x="9772080" y="1123745"/>
            <a:chExt cx="2103120" cy="822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2BBAB0-5CE6-4CBA-A805-D93FECAD3AF9}"/>
                </a:ext>
              </a:extLst>
            </p:cNvPr>
            <p:cNvSpPr/>
            <p:nvPr/>
          </p:nvSpPr>
          <p:spPr>
            <a:xfrm>
              <a:off x="9772080" y="1123745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AFD-05AF-473D-8797-CC1861DDAE9E}"/>
                </a:ext>
              </a:extLst>
            </p:cNvPr>
            <p:cNvSpPr txBox="1"/>
            <p:nvPr/>
          </p:nvSpPr>
          <p:spPr>
            <a:xfrm>
              <a:off x="9886638" y="1352220"/>
              <a:ext cx="1805301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000" b="1" dirty="0" smtClean="0">
                  <a:solidFill>
                    <a:srgbClr val="FFFF00"/>
                  </a:solidFill>
                  <a:latin typeface="IRANSans(FaNum)" panose="02040503050201020203" pitchFamily="18" charset="-78"/>
                  <a:cs typeface="B Nazanin" panose="00000400000000000000" pitchFamily="2" charset="-78"/>
                </a:rPr>
                <a:t>مواد و روش ها</a:t>
              </a:r>
              <a:endParaRPr lang="en-US" sz="2000" b="1" dirty="0">
                <a:solidFill>
                  <a:srgbClr val="FFFF00"/>
                </a:solidFill>
                <a:latin typeface="IRANSans(FaNum)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00256-5175-431B-BD99-DBAE3FEC275F}"/>
              </a:ext>
            </a:extLst>
          </p:cNvPr>
          <p:cNvGrpSpPr/>
          <p:nvPr/>
        </p:nvGrpSpPr>
        <p:grpSpPr>
          <a:xfrm>
            <a:off x="9801412" y="3201854"/>
            <a:ext cx="2157177" cy="752271"/>
            <a:chOff x="9772080" y="2039022"/>
            <a:chExt cx="2103120" cy="8229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A77594-D0BF-4F8E-A929-B3EB7458CB8B}"/>
                </a:ext>
              </a:extLst>
            </p:cNvPr>
            <p:cNvSpPr/>
            <p:nvPr/>
          </p:nvSpPr>
          <p:spPr>
            <a:xfrm>
              <a:off x="9772080" y="2039022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D5C3FF-66DA-48D8-9116-DD169BE659ED}"/>
                </a:ext>
              </a:extLst>
            </p:cNvPr>
            <p:cNvSpPr txBox="1"/>
            <p:nvPr/>
          </p:nvSpPr>
          <p:spPr>
            <a:xfrm>
              <a:off x="10406206" y="2250447"/>
              <a:ext cx="834866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 smtClean="0">
                  <a:solidFill>
                    <a:srgbClr val="FFFF00"/>
                  </a:solidFill>
                  <a:latin typeface="IRANSans(FaNum)" panose="02040503050201020203" pitchFamily="18" charset="-78"/>
                  <a:cs typeface="B Nazanin" panose="00000400000000000000" pitchFamily="2" charset="-78"/>
                </a:rPr>
                <a:t>یافته ها</a:t>
              </a:r>
              <a:endParaRPr lang="en-US" sz="2000" b="1" dirty="0">
                <a:solidFill>
                  <a:srgbClr val="FFFF00"/>
                </a:solidFill>
                <a:latin typeface="IRANSans(FaNum)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CC0DCF-61C8-4818-ADD6-ED4972F2ACE5}"/>
              </a:ext>
            </a:extLst>
          </p:cNvPr>
          <p:cNvGrpSpPr/>
          <p:nvPr/>
        </p:nvGrpSpPr>
        <p:grpSpPr>
          <a:xfrm>
            <a:off x="9801412" y="4110280"/>
            <a:ext cx="2157177" cy="752271"/>
            <a:chOff x="9772080" y="2954299"/>
            <a:chExt cx="2103120" cy="8229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B763D5-8668-465E-A6A2-7052B44E9ED7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B8C35-0031-4BD8-9B9E-6E009FD76D3C}"/>
                </a:ext>
              </a:extLst>
            </p:cNvPr>
            <p:cNvSpPr txBox="1"/>
            <p:nvPr/>
          </p:nvSpPr>
          <p:spPr>
            <a:xfrm>
              <a:off x="9927203" y="3165724"/>
              <a:ext cx="1792883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 smtClean="0">
                  <a:solidFill>
                    <a:srgbClr val="FFFF00"/>
                  </a:solidFill>
                  <a:latin typeface="IRANSans(FaNum)" panose="02040503050201020203" pitchFamily="18" charset="-78"/>
                  <a:cs typeface="B Nazanin" panose="00000400000000000000" pitchFamily="2" charset="-78"/>
                </a:rPr>
                <a:t>بحث و نتیجه گیری</a:t>
              </a:r>
              <a:endParaRPr lang="en-US" sz="2000" b="1" dirty="0">
                <a:solidFill>
                  <a:srgbClr val="FFFF00"/>
                </a:solidFill>
                <a:latin typeface="IRANSans(FaNum)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23CD70-FC91-4CE9-B478-83668BA4CBC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متن مقدمه</a:t>
            </a:r>
            <a:endParaRPr lang="en-US" sz="2800" b="1" dirty="0">
              <a:solidFill>
                <a:srgbClr val="002060"/>
              </a:solidFill>
              <a:latin typeface="IRANSans(FaNum)" panose="02040503050201020203" pitchFamily="18" charset="-78"/>
              <a:cs typeface="+mj-cs"/>
            </a:endParaRPr>
          </a:p>
          <a:p>
            <a:pPr algn="r" rtl="1"/>
            <a:endParaRPr lang="en-GB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3363" y="6080125"/>
            <a:ext cx="528637" cy="403225"/>
          </a:xfrm>
          <a:prstGeom prst="rect">
            <a:avLst/>
          </a:prstGeom>
        </p:spPr>
        <p:txBody>
          <a:bodyPr/>
          <a:lstStyle/>
          <a:p>
            <a:fld id="{34A22562-8F1E-4300-89F7-BD1445A93D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6" name="Arrow: Striped Right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B8E11A-A848-41CE-A395-8C32F70FB571}"/>
              </a:ext>
            </a:extLst>
          </p:cNvPr>
          <p:cNvSpPr/>
          <p:nvPr/>
        </p:nvSpPr>
        <p:spPr>
          <a:xfrm>
            <a:off x="11314205" y="5934395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Striped Right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5AB560-28F2-4A31-85B4-2220C95C2276}"/>
              </a:ext>
            </a:extLst>
          </p:cNvPr>
          <p:cNvSpPr/>
          <p:nvPr/>
        </p:nvSpPr>
        <p:spPr>
          <a:xfrm flipH="1">
            <a:off x="9801413" y="5925713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AD5C75-AB4A-4576-A168-0A88CE40AA7F}"/>
              </a:ext>
            </a:extLst>
          </p:cNvPr>
          <p:cNvGrpSpPr/>
          <p:nvPr/>
        </p:nvGrpSpPr>
        <p:grpSpPr>
          <a:xfrm>
            <a:off x="9801412" y="5018707"/>
            <a:ext cx="2157177" cy="752271"/>
            <a:chOff x="9772080" y="2954299"/>
            <a:chExt cx="2103120" cy="8229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2F1668-A197-4057-9326-22E65DE05CC3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90E92-FB2C-4631-92FC-F82FC5D90174}"/>
                </a:ext>
              </a:extLst>
            </p:cNvPr>
            <p:cNvSpPr txBox="1"/>
            <p:nvPr/>
          </p:nvSpPr>
          <p:spPr>
            <a:xfrm>
              <a:off x="10147564" y="3165724"/>
              <a:ext cx="1352164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 rtl="1"/>
              <a:r>
                <a:rPr lang="fa-IR" sz="2000" b="1" dirty="0" smtClean="0">
                  <a:solidFill>
                    <a:srgbClr val="FFFF00"/>
                  </a:solidFill>
                  <a:latin typeface="IRANSans(FaNum)" panose="02040503050201020203" pitchFamily="18" charset="-78"/>
                  <a:cs typeface="B Nazanin" panose="00000400000000000000" pitchFamily="2" charset="-78"/>
                </a:rPr>
                <a:t>تقدیر و تشکر</a:t>
              </a:r>
              <a:endParaRPr lang="en-US" sz="2000" b="1" dirty="0">
                <a:solidFill>
                  <a:srgbClr val="FFFF00"/>
                </a:solidFill>
                <a:latin typeface="IRANSans(FaNum)" panose="02040503050201020203" pitchFamily="18" charset="-78"/>
                <a:cs typeface="B Nazanin" panose="00000400000000000000" pitchFamily="2" charset="-78"/>
              </a:endParaRPr>
            </a:p>
          </p:txBody>
        </p:sp>
      </p:grp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B6CE3A82-05EF-4843-953C-608BE7B1A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" t="1134" r="1541" b="64691"/>
          <a:stretch/>
        </p:blipFill>
        <p:spPr>
          <a:xfrm>
            <a:off x="9832940" y="6480"/>
            <a:ext cx="2011046" cy="1432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6642"/>
          <a:stretch/>
        </p:blipFill>
        <p:spPr>
          <a:xfrm>
            <a:off x="294697" y="19050"/>
            <a:ext cx="1863446" cy="14299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15854" y="5969800"/>
            <a:ext cx="594738" cy="55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</a:rPr>
              <a:t>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عنوان اسلاید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7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D59280-2225-4595-9936-FB7FA8C30C4A}"/>
              </a:ext>
            </a:extLst>
          </p:cNvPr>
          <p:cNvGrpSpPr/>
          <p:nvPr/>
        </p:nvGrpSpPr>
        <p:grpSpPr>
          <a:xfrm>
            <a:off x="9801412" y="1385002"/>
            <a:ext cx="2157177" cy="752271"/>
            <a:chOff x="9772080" y="208468"/>
            <a:chExt cx="2103120" cy="8229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B75640-8C4D-4AF9-B209-A6FA506A8B2B}"/>
                </a:ext>
              </a:extLst>
            </p:cNvPr>
            <p:cNvSpPr/>
            <p:nvPr/>
          </p:nvSpPr>
          <p:spPr>
            <a:xfrm>
              <a:off x="9772080" y="208468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CA07A-6645-4D90-AE3A-3B59B1882F6B}"/>
                </a:ext>
              </a:extLst>
            </p:cNvPr>
            <p:cNvSpPr txBox="1"/>
            <p:nvPr/>
          </p:nvSpPr>
          <p:spPr>
            <a:xfrm>
              <a:off x="10470284" y="419893"/>
              <a:ext cx="706713" cy="437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مقدمه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00256-5175-431B-BD99-DBAE3FEC275F}"/>
              </a:ext>
            </a:extLst>
          </p:cNvPr>
          <p:cNvGrpSpPr/>
          <p:nvPr/>
        </p:nvGrpSpPr>
        <p:grpSpPr>
          <a:xfrm>
            <a:off x="9801412" y="3201854"/>
            <a:ext cx="2157177" cy="752271"/>
            <a:chOff x="9772080" y="2039022"/>
            <a:chExt cx="2103120" cy="8229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A77594-D0BF-4F8E-A929-B3EB7458CB8B}"/>
                </a:ext>
              </a:extLst>
            </p:cNvPr>
            <p:cNvSpPr/>
            <p:nvPr/>
          </p:nvSpPr>
          <p:spPr>
            <a:xfrm>
              <a:off x="9772080" y="2039022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D5C3FF-66DA-48D8-9116-DD169BE659ED}"/>
                </a:ext>
              </a:extLst>
            </p:cNvPr>
            <p:cNvSpPr txBox="1"/>
            <p:nvPr/>
          </p:nvSpPr>
          <p:spPr>
            <a:xfrm>
              <a:off x="10406206" y="2250447"/>
              <a:ext cx="834866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یافته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CC0DCF-61C8-4818-ADD6-ED4972F2ACE5}"/>
              </a:ext>
            </a:extLst>
          </p:cNvPr>
          <p:cNvGrpSpPr/>
          <p:nvPr/>
        </p:nvGrpSpPr>
        <p:grpSpPr>
          <a:xfrm>
            <a:off x="9801412" y="4110280"/>
            <a:ext cx="2157177" cy="752271"/>
            <a:chOff x="9772080" y="2954299"/>
            <a:chExt cx="2103120" cy="8229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B763D5-8668-465E-A6A2-7052B44E9ED7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B8C35-0031-4BD8-9B9E-6E009FD76D3C}"/>
                </a:ext>
              </a:extLst>
            </p:cNvPr>
            <p:cNvSpPr txBox="1"/>
            <p:nvPr/>
          </p:nvSpPr>
          <p:spPr>
            <a:xfrm>
              <a:off x="9927203" y="3165724"/>
              <a:ext cx="1792883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بحث و نتیجه گیری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23CD70-FC91-4CE9-B478-83668BA4CBC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متن مواد </a:t>
            </a:r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و روش ها</a:t>
            </a:r>
            <a:endParaRPr lang="en-US" sz="2800" b="1" dirty="0">
              <a:solidFill>
                <a:srgbClr val="002060"/>
              </a:solidFill>
              <a:latin typeface="IRANSans(FaNum)" panose="02040503050201020203" pitchFamily="18" charset="-78"/>
              <a:cs typeface="+mj-cs"/>
            </a:endParaRPr>
          </a:p>
          <a:p>
            <a:pPr algn="r" rtl="1"/>
            <a:endParaRPr lang="en-GB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3363" y="6080125"/>
            <a:ext cx="528637" cy="403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2562-8F1E-4300-89F7-BD1445A93DD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6" name="Arrow: Striped Right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B8E11A-A848-41CE-A395-8C32F70FB571}"/>
              </a:ext>
            </a:extLst>
          </p:cNvPr>
          <p:cNvSpPr/>
          <p:nvPr/>
        </p:nvSpPr>
        <p:spPr>
          <a:xfrm>
            <a:off x="11314205" y="5934395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7" name="Arrow: Striped Right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5AB560-28F2-4A31-85B4-2220C95C2276}"/>
              </a:ext>
            </a:extLst>
          </p:cNvPr>
          <p:cNvSpPr/>
          <p:nvPr/>
        </p:nvSpPr>
        <p:spPr>
          <a:xfrm flipH="1">
            <a:off x="9801413" y="5925713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AD5C75-AB4A-4576-A168-0A88CE40AA7F}"/>
              </a:ext>
            </a:extLst>
          </p:cNvPr>
          <p:cNvGrpSpPr/>
          <p:nvPr/>
        </p:nvGrpSpPr>
        <p:grpSpPr>
          <a:xfrm>
            <a:off x="9801412" y="5018707"/>
            <a:ext cx="2157177" cy="752271"/>
            <a:chOff x="9772080" y="2954299"/>
            <a:chExt cx="2103120" cy="8229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2F1668-A197-4057-9326-22E65DE05CC3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90E92-FB2C-4631-92FC-F82FC5D90174}"/>
                </a:ext>
              </a:extLst>
            </p:cNvPr>
            <p:cNvSpPr txBox="1"/>
            <p:nvPr/>
          </p:nvSpPr>
          <p:spPr>
            <a:xfrm>
              <a:off x="10147564" y="3165724"/>
              <a:ext cx="1352164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تقدیر و تشکر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B6CE3A82-05EF-4843-953C-608BE7B1A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" t="1134" r="1541" b="64691"/>
          <a:stretch/>
        </p:blipFill>
        <p:spPr>
          <a:xfrm>
            <a:off x="9890045" y="17043"/>
            <a:ext cx="1880573" cy="1339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6642"/>
          <a:stretch/>
        </p:blipFill>
        <p:spPr>
          <a:xfrm>
            <a:off x="247072" y="27813"/>
            <a:ext cx="1863446" cy="13290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15854" y="5969800"/>
            <a:ext cx="594738" cy="55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C7DB7-213A-47D3-8E8A-314866CDA413}"/>
              </a:ext>
            </a:extLst>
          </p:cNvPr>
          <p:cNvGrpSpPr/>
          <p:nvPr/>
        </p:nvGrpSpPr>
        <p:grpSpPr>
          <a:xfrm>
            <a:off x="9801412" y="2293428"/>
            <a:ext cx="2157177" cy="752271"/>
            <a:chOff x="9772080" y="1123745"/>
            <a:chExt cx="2103120" cy="822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2BBAB0-5CE6-4CBA-A805-D93FECAD3AF9}"/>
                </a:ext>
              </a:extLst>
            </p:cNvPr>
            <p:cNvSpPr/>
            <p:nvPr/>
          </p:nvSpPr>
          <p:spPr>
            <a:xfrm>
              <a:off x="9772080" y="1123745"/>
              <a:ext cx="2103120" cy="82296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AFD-05AF-473D-8797-CC1861DDAE9E}"/>
                </a:ext>
              </a:extLst>
            </p:cNvPr>
            <p:cNvSpPr txBox="1"/>
            <p:nvPr/>
          </p:nvSpPr>
          <p:spPr>
            <a:xfrm>
              <a:off x="9886638" y="1352220"/>
              <a:ext cx="1805301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مواد و روش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99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D59280-2225-4595-9936-FB7FA8C30C4A}"/>
              </a:ext>
            </a:extLst>
          </p:cNvPr>
          <p:cNvGrpSpPr/>
          <p:nvPr/>
        </p:nvGrpSpPr>
        <p:grpSpPr>
          <a:xfrm>
            <a:off x="9801412" y="1385002"/>
            <a:ext cx="2157177" cy="752271"/>
            <a:chOff x="9772080" y="208468"/>
            <a:chExt cx="2103120" cy="8229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B75640-8C4D-4AF9-B209-A6FA506A8B2B}"/>
                </a:ext>
              </a:extLst>
            </p:cNvPr>
            <p:cNvSpPr/>
            <p:nvPr/>
          </p:nvSpPr>
          <p:spPr>
            <a:xfrm>
              <a:off x="9772080" y="208468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CA07A-6645-4D90-AE3A-3B59B1882F6B}"/>
                </a:ext>
              </a:extLst>
            </p:cNvPr>
            <p:cNvSpPr txBox="1"/>
            <p:nvPr/>
          </p:nvSpPr>
          <p:spPr>
            <a:xfrm>
              <a:off x="10470284" y="419893"/>
              <a:ext cx="706713" cy="437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مقدمه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C7DB7-213A-47D3-8E8A-314866CDA413}"/>
              </a:ext>
            </a:extLst>
          </p:cNvPr>
          <p:cNvGrpSpPr/>
          <p:nvPr/>
        </p:nvGrpSpPr>
        <p:grpSpPr>
          <a:xfrm>
            <a:off x="9801412" y="2293428"/>
            <a:ext cx="2157177" cy="752271"/>
            <a:chOff x="9772080" y="1123745"/>
            <a:chExt cx="2103120" cy="822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2BBAB0-5CE6-4CBA-A805-D93FECAD3AF9}"/>
                </a:ext>
              </a:extLst>
            </p:cNvPr>
            <p:cNvSpPr/>
            <p:nvPr/>
          </p:nvSpPr>
          <p:spPr>
            <a:xfrm>
              <a:off x="9772080" y="1123745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AFD-05AF-473D-8797-CC1861DDAE9E}"/>
                </a:ext>
              </a:extLst>
            </p:cNvPr>
            <p:cNvSpPr txBox="1"/>
            <p:nvPr/>
          </p:nvSpPr>
          <p:spPr>
            <a:xfrm>
              <a:off x="9886638" y="1352220"/>
              <a:ext cx="1805301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مواد و روش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00256-5175-431B-BD99-DBAE3FEC275F}"/>
              </a:ext>
            </a:extLst>
          </p:cNvPr>
          <p:cNvGrpSpPr/>
          <p:nvPr/>
        </p:nvGrpSpPr>
        <p:grpSpPr>
          <a:xfrm>
            <a:off x="9801412" y="3201854"/>
            <a:ext cx="2157177" cy="752271"/>
            <a:chOff x="9772080" y="2039022"/>
            <a:chExt cx="2103120" cy="8229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A77594-D0BF-4F8E-A929-B3EB7458CB8B}"/>
                </a:ext>
              </a:extLst>
            </p:cNvPr>
            <p:cNvSpPr/>
            <p:nvPr/>
          </p:nvSpPr>
          <p:spPr>
            <a:xfrm>
              <a:off x="9772080" y="2039022"/>
              <a:ext cx="2103120" cy="82296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D5C3FF-66DA-48D8-9116-DD169BE659ED}"/>
                </a:ext>
              </a:extLst>
            </p:cNvPr>
            <p:cNvSpPr txBox="1"/>
            <p:nvPr/>
          </p:nvSpPr>
          <p:spPr>
            <a:xfrm>
              <a:off x="10406206" y="2250447"/>
              <a:ext cx="834866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یافته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CC0DCF-61C8-4818-ADD6-ED4972F2ACE5}"/>
              </a:ext>
            </a:extLst>
          </p:cNvPr>
          <p:cNvGrpSpPr/>
          <p:nvPr/>
        </p:nvGrpSpPr>
        <p:grpSpPr>
          <a:xfrm>
            <a:off x="9801412" y="4110280"/>
            <a:ext cx="2157177" cy="752271"/>
            <a:chOff x="9772080" y="2954299"/>
            <a:chExt cx="2103120" cy="8229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B763D5-8668-465E-A6A2-7052B44E9ED7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B8C35-0031-4BD8-9B9E-6E009FD76D3C}"/>
                </a:ext>
              </a:extLst>
            </p:cNvPr>
            <p:cNvSpPr txBox="1"/>
            <p:nvPr/>
          </p:nvSpPr>
          <p:spPr>
            <a:xfrm>
              <a:off x="9927203" y="3165724"/>
              <a:ext cx="1792883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بحث و نتیجه گیری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23CD70-FC91-4CE9-B478-83668BA4CBC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متن یافته </a:t>
            </a:r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ها</a:t>
            </a:r>
            <a:endParaRPr lang="en-US" sz="2800" b="1" dirty="0">
              <a:solidFill>
                <a:srgbClr val="002060"/>
              </a:solidFill>
              <a:latin typeface="IRANSans(FaNum)" panose="02040503050201020203" pitchFamily="18" charset="-78"/>
              <a:cs typeface="+mj-cs"/>
            </a:endParaRPr>
          </a:p>
          <a:p>
            <a:pPr algn="r" rtl="1"/>
            <a:endParaRPr lang="en-GB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3363" y="6080125"/>
            <a:ext cx="528637" cy="403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2562-8F1E-4300-89F7-BD1445A93DD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6" name="Arrow: Striped Right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B8E11A-A848-41CE-A395-8C32F70FB571}"/>
              </a:ext>
            </a:extLst>
          </p:cNvPr>
          <p:cNvSpPr/>
          <p:nvPr/>
        </p:nvSpPr>
        <p:spPr>
          <a:xfrm>
            <a:off x="11314205" y="5934395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7" name="Arrow: Striped Right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5AB560-28F2-4A31-85B4-2220C95C2276}"/>
              </a:ext>
            </a:extLst>
          </p:cNvPr>
          <p:cNvSpPr/>
          <p:nvPr/>
        </p:nvSpPr>
        <p:spPr>
          <a:xfrm flipH="1">
            <a:off x="9801413" y="5925713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AD5C75-AB4A-4576-A168-0A88CE40AA7F}"/>
              </a:ext>
            </a:extLst>
          </p:cNvPr>
          <p:cNvGrpSpPr/>
          <p:nvPr/>
        </p:nvGrpSpPr>
        <p:grpSpPr>
          <a:xfrm>
            <a:off x="9801412" y="5018707"/>
            <a:ext cx="2157177" cy="752271"/>
            <a:chOff x="9772080" y="2954299"/>
            <a:chExt cx="2103120" cy="8229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2F1668-A197-4057-9326-22E65DE05CC3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90E92-FB2C-4631-92FC-F82FC5D90174}"/>
                </a:ext>
              </a:extLst>
            </p:cNvPr>
            <p:cNvSpPr txBox="1"/>
            <p:nvPr/>
          </p:nvSpPr>
          <p:spPr>
            <a:xfrm>
              <a:off x="10147564" y="3165724"/>
              <a:ext cx="1352164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تقدیر و تشکر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B6CE3A82-05EF-4843-953C-608BE7B1A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" t="1134" r="1541" b="64691"/>
          <a:stretch/>
        </p:blipFill>
        <p:spPr>
          <a:xfrm>
            <a:off x="9890045" y="17043"/>
            <a:ext cx="1880573" cy="1339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6642"/>
          <a:stretch/>
        </p:blipFill>
        <p:spPr>
          <a:xfrm>
            <a:off x="247072" y="27813"/>
            <a:ext cx="1863446" cy="13290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15854" y="5969800"/>
            <a:ext cx="594738" cy="55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9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D59280-2225-4595-9936-FB7FA8C30C4A}"/>
              </a:ext>
            </a:extLst>
          </p:cNvPr>
          <p:cNvGrpSpPr/>
          <p:nvPr/>
        </p:nvGrpSpPr>
        <p:grpSpPr>
          <a:xfrm>
            <a:off x="9801412" y="1385002"/>
            <a:ext cx="2157177" cy="752271"/>
            <a:chOff x="9772080" y="208468"/>
            <a:chExt cx="2103120" cy="8229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B75640-8C4D-4AF9-B209-A6FA506A8B2B}"/>
                </a:ext>
              </a:extLst>
            </p:cNvPr>
            <p:cNvSpPr/>
            <p:nvPr/>
          </p:nvSpPr>
          <p:spPr>
            <a:xfrm>
              <a:off x="9772080" y="208468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CA07A-6645-4D90-AE3A-3B59B1882F6B}"/>
                </a:ext>
              </a:extLst>
            </p:cNvPr>
            <p:cNvSpPr txBox="1"/>
            <p:nvPr/>
          </p:nvSpPr>
          <p:spPr>
            <a:xfrm>
              <a:off x="10470284" y="419893"/>
              <a:ext cx="706713" cy="437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مقدمه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C7DB7-213A-47D3-8E8A-314866CDA413}"/>
              </a:ext>
            </a:extLst>
          </p:cNvPr>
          <p:cNvGrpSpPr/>
          <p:nvPr/>
        </p:nvGrpSpPr>
        <p:grpSpPr>
          <a:xfrm>
            <a:off x="9801412" y="2293428"/>
            <a:ext cx="2157177" cy="752271"/>
            <a:chOff x="9772080" y="1123745"/>
            <a:chExt cx="2103120" cy="822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2BBAB0-5CE6-4CBA-A805-D93FECAD3AF9}"/>
                </a:ext>
              </a:extLst>
            </p:cNvPr>
            <p:cNvSpPr/>
            <p:nvPr/>
          </p:nvSpPr>
          <p:spPr>
            <a:xfrm>
              <a:off x="9772080" y="1123745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AFD-05AF-473D-8797-CC1861DDAE9E}"/>
                </a:ext>
              </a:extLst>
            </p:cNvPr>
            <p:cNvSpPr txBox="1"/>
            <p:nvPr/>
          </p:nvSpPr>
          <p:spPr>
            <a:xfrm>
              <a:off x="9886638" y="1352220"/>
              <a:ext cx="1805301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مواد و روش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00256-5175-431B-BD99-DBAE3FEC275F}"/>
              </a:ext>
            </a:extLst>
          </p:cNvPr>
          <p:cNvGrpSpPr/>
          <p:nvPr/>
        </p:nvGrpSpPr>
        <p:grpSpPr>
          <a:xfrm>
            <a:off x="9801412" y="3201854"/>
            <a:ext cx="2157177" cy="752271"/>
            <a:chOff x="9772080" y="2039022"/>
            <a:chExt cx="2103120" cy="8229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A77594-D0BF-4F8E-A929-B3EB7458CB8B}"/>
                </a:ext>
              </a:extLst>
            </p:cNvPr>
            <p:cNvSpPr/>
            <p:nvPr/>
          </p:nvSpPr>
          <p:spPr>
            <a:xfrm>
              <a:off x="9772080" y="2039022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D5C3FF-66DA-48D8-9116-DD169BE659ED}"/>
                </a:ext>
              </a:extLst>
            </p:cNvPr>
            <p:cNvSpPr txBox="1"/>
            <p:nvPr/>
          </p:nvSpPr>
          <p:spPr>
            <a:xfrm>
              <a:off x="10406206" y="2250447"/>
              <a:ext cx="834866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یافته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CC0DCF-61C8-4818-ADD6-ED4972F2ACE5}"/>
              </a:ext>
            </a:extLst>
          </p:cNvPr>
          <p:cNvGrpSpPr/>
          <p:nvPr/>
        </p:nvGrpSpPr>
        <p:grpSpPr>
          <a:xfrm>
            <a:off x="9801412" y="4110280"/>
            <a:ext cx="2157177" cy="752271"/>
            <a:chOff x="9772080" y="2954299"/>
            <a:chExt cx="2103120" cy="8229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B763D5-8668-465E-A6A2-7052B44E9ED7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B8C35-0031-4BD8-9B9E-6E009FD76D3C}"/>
                </a:ext>
              </a:extLst>
            </p:cNvPr>
            <p:cNvSpPr txBox="1"/>
            <p:nvPr/>
          </p:nvSpPr>
          <p:spPr>
            <a:xfrm>
              <a:off x="9927203" y="3165724"/>
              <a:ext cx="1792883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بحث و نتیجه گیری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23CD70-FC91-4CE9-B478-83668BA4CBC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متن بحث </a:t>
            </a:r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و نتیجه گیری</a:t>
            </a:r>
            <a:endParaRPr lang="en-US" sz="2800" b="1" dirty="0">
              <a:solidFill>
                <a:srgbClr val="002060"/>
              </a:solidFill>
              <a:latin typeface="IRANSans(FaNum)" panose="02040503050201020203" pitchFamily="18" charset="-78"/>
              <a:cs typeface="+mj-cs"/>
            </a:endParaRPr>
          </a:p>
          <a:p>
            <a:pPr algn="r" rtl="1"/>
            <a:endParaRPr lang="en-GB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3363" y="6080125"/>
            <a:ext cx="528637" cy="403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2562-8F1E-4300-89F7-BD1445A93DD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6" name="Arrow: Striped Right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B8E11A-A848-41CE-A395-8C32F70FB571}"/>
              </a:ext>
            </a:extLst>
          </p:cNvPr>
          <p:cNvSpPr/>
          <p:nvPr/>
        </p:nvSpPr>
        <p:spPr>
          <a:xfrm>
            <a:off x="11314205" y="5934395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7" name="Arrow: Striped Right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5AB560-28F2-4A31-85B4-2220C95C2276}"/>
              </a:ext>
            </a:extLst>
          </p:cNvPr>
          <p:cNvSpPr/>
          <p:nvPr/>
        </p:nvSpPr>
        <p:spPr>
          <a:xfrm flipH="1">
            <a:off x="9801413" y="5925713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AD5C75-AB4A-4576-A168-0A88CE40AA7F}"/>
              </a:ext>
            </a:extLst>
          </p:cNvPr>
          <p:cNvGrpSpPr/>
          <p:nvPr/>
        </p:nvGrpSpPr>
        <p:grpSpPr>
          <a:xfrm>
            <a:off x="9801412" y="5018707"/>
            <a:ext cx="2157177" cy="752271"/>
            <a:chOff x="9772080" y="2954299"/>
            <a:chExt cx="2103120" cy="8229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2F1668-A197-4057-9326-22E65DE05CC3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90E92-FB2C-4631-92FC-F82FC5D90174}"/>
                </a:ext>
              </a:extLst>
            </p:cNvPr>
            <p:cNvSpPr txBox="1"/>
            <p:nvPr/>
          </p:nvSpPr>
          <p:spPr>
            <a:xfrm>
              <a:off x="10147564" y="3165724"/>
              <a:ext cx="1352164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تقدیر و تشکر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B6CE3A82-05EF-4843-953C-608BE7B1A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" t="1134" r="1541" b="64691"/>
          <a:stretch/>
        </p:blipFill>
        <p:spPr>
          <a:xfrm>
            <a:off x="9890045" y="17043"/>
            <a:ext cx="1880573" cy="1339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6642"/>
          <a:stretch/>
        </p:blipFill>
        <p:spPr>
          <a:xfrm>
            <a:off x="294697" y="27813"/>
            <a:ext cx="1863446" cy="13290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15854" y="5969800"/>
            <a:ext cx="594738" cy="55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81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D59280-2225-4595-9936-FB7FA8C30C4A}"/>
              </a:ext>
            </a:extLst>
          </p:cNvPr>
          <p:cNvGrpSpPr/>
          <p:nvPr/>
        </p:nvGrpSpPr>
        <p:grpSpPr>
          <a:xfrm>
            <a:off x="9801412" y="1385002"/>
            <a:ext cx="2157177" cy="752271"/>
            <a:chOff x="9772080" y="208468"/>
            <a:chExt cx="2103120" cy="8229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B75640-8C4D-4AF9-B209-A6FA506A8B2B}"/>
                </a:ext>
              </a:extLst>
            </p:cNvPr>
            <p:cNvSpPr/>
            <p:nvPr/>
          </p:nvSpPr>
          <p:spPr>
            <a:xfrm>
              <a:off x="9772080" y="208468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CA07A-6645-4D90-AE3A-3B59B1882F6B}"/>
                </a:ext>
              </a:extLst>
            </p:cNvPr>
            <p:cNvSpPr txBox="1"/>
            <p:nvPr/>
          </p:nvSpPr>
          <p:spPr>
            <a:xfrm>
              <a:off x="10470284" y="419893"/>
              <a:ext cx="706713" cy="437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مقدمه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C7DB7-213A-47D3-8E8A-314866CDA413}"/>
              </a:ext>
            </a:extLst>
          </p:cNvPr>
          <p:cNvGrpSpPr/>
          <p:nvPr/>
        </p:nvGrpSpPr>
        <p:grpSpPr>
          <a:xfrm>
            <a:off x="9801412" y="2293428"/>
            <a:ext cx="2157177" cy="752271"/>
            <a:chOff x="9772080" y="1123745"/>
            <a:chExt cx="2103120" cy="822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2BBAB0-5CE6-4CBA-A805-D93FECAD3AF9}"/>
                </a:ext>
              </a:extLst>
            </p:cNvPr>
            <p:cNvSpPr/>
            <p:nvPr/>
          </p:nvSpPr>
          <p:spPr>
            <a:xfrm>
              <a:off x="9772080" y="1123745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AFD-05AF-473D-8797-CC1861DDAE9E}"/>
                </a:ext>
              </a:extLst>
            </p:cNvPr>
            <p:cNvSpPr txBox="1"/>
            <p:nvPr/>
          </p:nvSpPr>
          <p:spPr>
            <a:xfrm>
              <a:off x="9886638" y="1352220"/>
              <a:ext cx="1805301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مواد و روش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00256-5175-431B-BD99-DBAE3FEC275F}"/>
              </a:ext>
            </a:extLst>
          </p:cNvPr>
          <p:cNvGrpSpPr/>
          <p:nvPr/>
        </p:nvGrpSpPr>
        <p:grpSpPr>
          <a:xfrm>
            <a:off x="9801412" y="3201854"/>
            <a:ext cx="2157177" cy="752271"/>
            <a:chOff x="9772080" y="2039022"/>
            <a:chExt cx="2103120" cy="8229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A77594-D0BF-4F8E-A929-B3EB7458CB8B}"/>
                </a:ext>
              </a:extLst>
            </p:cNvPr>
            <p:cNvSpPr/>
            <p:nvPr/>
          </p:nvSpPr>
          <p:spPr>
            <a:xfrm>
              <a:off x="9772080" y="2039022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D5C3FF-66DA-48D8-9116-DD169BE659ED}"/>
                </a:ext>
              </a:extLst>
            </p:cNvPr>
            <p:cNvSpPr txBox="1"/>
            <p:nvPr/>
          </p:nvSpPr>
          <p:spPr>
            <a:xfrm>
              <a:off x="10406206" y="2250447"/>
              <a:ext cx="834866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یافته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CC0DCF-61C8-4818-ADD6-ED4972F2ACE5}"/>
              </a:ext>
            </a:extLst>
          </p:cNvPr>
          <p:cNvGrpSpPr/>
          <p:nvPr/>
        </p:nvGrpSpPr>
        <p:grpSpPr>
          <a:xfrm>
            <a:off x="9801412" y="4110280"/>
            <a:ext cx="2157177" cy="752271"/>
            <a:chOff x="9772080" y="2954299"/>
            <a:chExt cx="2103120" cy="8229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B763D5-8668-465E-A6A2-7052B44E9ED7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B8C35-0031-4BD8-9B9E-6E009FD76D3C}"/>
                </a:ext>
              </a:extLst>
            </p:cNvPr>
            <p:cNvSpPr txBox="1"/>
            <p:nvPr/>
          </p:nvSpPr>
          <p:spPr>
            <a:xfrm>
              <a:off x="9927203" y="3165724"/>
              <a:ext cx="1792883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بحث و نتیجه گیری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23CD70-FC91-4CE9-B478-83668BA4CBC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متن تقدیر </a:t>
            </a:r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و تشکر</a:t>
            </a:r>
            <a:endParaRPr lang="en-US" sz="2800" b="1" dirty="0">
              <a:solidFill>
                <a:srgbClr val="002060"/>
              </a:solidFill>
              <a:latin typeface="IRANSans(FaNum)" panose="02040503050201020203" pitchFamily="18" charset="-78"/>
              <a:cs typeface="+mj-cs"/>
            </a:endParaRPr>
          </a:p>
          <a:p>
            <a:pPr algn="r" rtl="1"/>
            <a:endParaRPr lang="en-GB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3363" y="6080125"/>
            <a:ext cx="528637" cy="403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2562-8F1E-4300-89F7-BD1445A93DD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6" name="Arrow: Striped Right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B8E11A-A848-41CE-A395-8C32F70FB571}"/>
              </a:ext>
            </a:extLst>
          </p:cNvPr>
          <p:cNvSpPr/>
          <p:nvPr/>
        </p:nvSpPr>
        <p:spPr>
          <a:xfrm>
            <a:off x="11314205" y="5934395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7" name="Arrow: Striped Right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5AB560-28F2-4A31-85B4-2220C95C2276}"/>
              </a:ext>
            </a:extLst>
          </p:cNvPr>
          <p:cNvSpPr/>
          <p:nvPr/>
        </p:nvSpPr>
        <p:spPr>
          <a:xfrm flipH="1">
            <a:off x="9801413" y="5925713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AD5C75-AB4A-4576-A168-0A88CE40AA7F}"/>
              </a:ext>
            </a:extLst>
          </p:cNvPr>
          <p:cNvGrpSpPr/>
          <p:nvPr/>
        </p:nvGrpSpPr>
        <p:grpSpPr>
          <a:xfrm>
            <a:off x="9801412" y="5018707"/>
            <a:ext cx="2157177" cy="752271"/>
            <a:chOff x="9772080" y="2954299"/>
            <a:chExt cx="2103120" cy="8229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2F1668-A197-4057-9326-22E65DE05CC3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90E92-FB2C-4631-92FC-F82FC5D90174}"/>
                </a:ext>
              </a:extLst>
            </p:cNvPr>
            <p:cNvSpPr txBox="1"/>
            <p:nvPr/>
          </p:nvSpPr>
          <p:spPr>
            <a:xfrm>
              <a:off x="10147564" y="3165724"/>
              <a:ext cx="1352164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تقدیر و تشکر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B6CE3A82-05EF-4843-953C-608BE7B1A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" t="1134" r="1541" b="64691"/>
          <a:stretch/>
        </p:blipFill>
        <p:spPr>
          <a:xfrm>
            <a:off x="9890045" y="17043"/>
            <a:ext cx="1880573" cy="1339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6642"/>
          <a:stretch/>
        </p:blipFill>
        <p:spPr>
          <a:xfrm>
            <a:off x="294697" y="27813"/>
            <a:ext cx="1863446" cy="13290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15854" y="5969800"/>
            <a:ext cx="594738" cy="55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dirty="0" smtClean="0">
                <a:solidFill>
                  <a:srgbClr val="FFFF00"/>
                </a:solidFill>
                <a:latin typeface="Times New Roman"/>
                <a:cs typeface="B Lotus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75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D59280-2225-4595-9936-FB7FA8C30C4A}"/>
              </a:ext>
            </a:extLst>
          </p:cNvPr>
          <p:cNvGrpSpPr/>
          <p:nvPr/>
        </p:nvGrpSpPr>
        <p:grpSpPr>
          <a:xfrm>
            <a:off x="9801412" y="1385002"/>
            <a:ext cx="2157177" cy="752271"/>
            <a:chOff x="9772080" y="208468"/>
            <a:chExt cx="2103120" cy="82296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B75640-8C4D-4AF9-B209-A6FA506A8B2B}"/>
                </a:ext>
              </a:extLst>
            </p:cNvPr>
            <p:cNvSpPr/>
            <p:nvPr/>
          </p:nvSpPr>
          <p:spPr>
            <a:xfrm>
              <a:off x="9772080" y="208468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CA07A-6645-4D90-AE3A-3B59B1882F6B}"/>
                </a:ext>
              </a:extLst>
            </p:cNvPr>
            <p:cNvSpPr txBox="1"/>
            <p:nvPr/>
          </p:nvSpPr>
          <p:spPr>
            <a:xfrm>
              <a:off x="10470284" y="419893"/>
              <a:ext cx="706713" cy="437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مقدمه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C7DB7-213A-47D3-8E8A-314866CDA413}"/>
              </a:ext>
            </a:extLst>
          </p:cNvPr>
          <p:cNvGrpSpPr/>
          <p:nvPr/>
        </p:nvGrpSpPr>
        <p:grpSpPr>
          <a:xfrm>
            <a:off x="9801412" y="2293428"/>
            <a:ext cx="2157177" cy="752271"/>
            <a:chOff x="9772080" y="1123745"/>
            <a:chExt cx="2103120" cy="822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2BBAB0-5CE6-4CBA-A805-D93FECAD3AF9}"/>
                </a:ext>
              </a:extLst>
            </p:cNvPr>
            <p:cNvSpPr/>
            <p:nvPr/>
          </p:nvSpPr>
          <p:spPr>
            <a:xfrm>
              <a:off x="9772080" y="1123745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AFD-05AF-473D-8797-CC1861DDAE9E}"/>
                </a:ext>
              </a:extLst>
            </p:cNvPr>
            <p:cNvSpPr txBox="1"/>
            <p:nvPr/>
          </p:nvSpPr>
          <p:spPr>
            <a:xfrm>
              <a:off x="9886638" y="1352220"/>
              <a:ext cx="1805301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مواد و روش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00256-5175-431B-BD99-DBAE3FEC275F}"/>
              </a:ext>
            </a:extLst>
          </p:cNvPr>
          <p:cNvGrpSpPr/>
          <p:nvPr/>
        </p:nvGrpSpPr>
        <p:grpSpPr>
          <a:xfrm>
            <a:off x="9801412" y="3201854"/>
            <a:ext cx="2157177" cy="752271"/>
            <a:chOff x="9772080" y="2039022"/>
            <a:chExt cx="2103120" cy="8229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A77594-D0BF-4F8E-A929-B3EB7458CB8B}"/>
                </a:ext>
              </a:extLst>
            </p:cNvPr>
            <p:cNvSpPr/>
            <p:nvPr/>
          </p:nvSpPr>
          <p:spPr>
            <a:xfrm>
              <a:off x="9772080" y="2039022"/>
              <a:ext cx="2103120" cy="8229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D5C3FF-66DA-48D8-9116-DD169BE659ED}"/>
                </a:ext>
              </a:extLst>
            </p:cNvPr>
            <p:cNvSpPr txBox="1"/>
            <p:nvPr/>
          </p:nvSpPr>
          <p:spPr>
            <a:xfrm>
              <a:off x="10406206" y="2250447"/>
              <a:ext cx="834866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یافته ها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CC0DCF-61C8-4818-ADD6-ED4972F2ACE5}"/>
              </a:ext>
            </a:extLst>
          </p:cNvPr>
          <p:cNvGrpSpPr/>
          <p:nvPr/>
        </p:nvGrpSpPr>
        <p:grpSpPr>
          <a:xfrm>
            <a:off x="9801412" y="4110280"/>
            <a:ext cx="2157177" cy="752271"/>
            <a:chOff x="9772080" y="2954299"/>
            <a:chExt cx="2103120" cy="8229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B763D5-8668-465E-A6A2-7052B44E9ED7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B8C35-0031-4BD8-9B9E-6E009FD76D3C}"/>
                </a:ext>
              </a:extLst>
            </p:cNvPr>
            <p:cNvSpPr txBox="1"/>
            <p:nvPr/>
          </p:nvSpPr>
          <p:spPr>
            <a:xfrm>
              <a:off x="9927203" y="3165724"/>
              <a:ext cx="1792883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بحث و نتیجه گیری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3363" y="6080125"/>
            <a:ext cx="528637" cy="403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2562-8F1E-4300-89F7-BD1445A93DD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6" name="Arrow: Striped Right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B8E11A-A848-41CE-A395-8C32F70FB571}"/>
              </a:ext>
            </a:extLst>
          </p:cNvPr>
          <p:cNvSpPr/>
          <p:nvPr/>
        </p:nvSpPr>
        <p:spPr>
          <a:xfrm>
            <a:off x="11314205" y="5934395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37" name="Arrow: Striped Right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5AB560-28F2-4A31-85B4-2220C95C2276}"/>
              </a:ext>
            </a:extLst>
          </p:cNvPr>
          <p:cNvSpPr/>
          <p:nvPr/>
        </p:nvSpPr>
        <p:spPr>
          <a:xfrm flipH="1">
            <a:off x="9801413" y="5925713"/>
            <a:ext cx="644385" cy="6458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AD5C75-AB4A-4576-A168-0A88CE40AA7F}"/>
              </a:ext>
            </a:extLst>
          </p:cNvPr>
          <p:cNvGrpSpPr/>
          <p:nvPr/>
        </p:nvGrpSpPr>
        <p:grpSpPr>
          <a:xfrm>
            <a:off x="9801412" y="5018707"/>
            <a:ext cx="2157177" cy="752271"/>
            <a:chOff x="9772080" y="2954299"/>
            <a:chExt cx="2103120" cy="8229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2F1668-A197-4057-9326-22E65DE05CC3}"/>
                </a:ext>
              </a:extLst>
            </p:cNvPr>
            <p:cNvSpPr/>
            <p:nvPr/>
          </p:nvSpPr>
          <p:spPr>
            <a:xfrm>
              <a:off x="9772080" y="2954299"/>
              <a:ext cx="2103120" cy="8229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B Lotu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90E92-FB2C-4631-92FC-F82FC5D90174}"/>
                </a:ext>
              </a:extLst>
            </p:cNvPr>
            <p:cNvSpPr txBox="1"/>
            <p:nvPr/>
          </p:nvSpPr>
          <p:spPr>
            <a:xfrm>
              <a:off x="10147564" y="3165724"/>
              <a:ext cx="1352164" cy="437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Sans(FaNum)" panose="02040503050201020203" pitchFamily="18" charset="-78"/>
                  <a:ea typeface="+mn-ea"/>
                  <a:cs typeface="B Nazanin" panose="00000400000000000000" pitchFamily="2" charset="-78"/>
                </a:rPr>
                <a:t>تقدیر و تشکر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Sans(FaNum)" panose="02040503050201020203" pitchFamily="18" charset="-78"/>
                <a:ea typeface="+mn-ea"/>
                <a:cs typeface="B Nazanin" panose="00000400000000000000" pitchFamily="2" charset="-78"/>
              </a:endParaRPr>
            </a:p>
          </p:txBody>
        </p:sp>
      </p:grp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B6CE3A82-05EF-4843-953C-608BE7B1A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" t="1134" r="1541" b="64691"/>
          <a:stretch/>
        </p:blipFill>
        <p:spPr>
          <a:xfrm>
            <a:off x="9890045" y="17043"/>
            <a:ext cx="1880573" cy="1339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6642"/>
          <a:stretch/>
        </p:blipFill>
        <p:spPr>
          <a:xfrm>
            <a:off x="294697" y="27813"/>
            <a:ext cx="1863446" cy="13290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15854" y="5969800"/>
            <a:ext cx="594738" cy="55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B Lotus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Lotu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عنوان اسلاید</a:t>
            </a:r>
            <a:endParaRPr lang="en-US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A623CD70-FC91-4CE9-B478-83668BA4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328"/>
            <a:ext cx="8772331" cy="5038627"/>
          </a:xfrm>
          <a:prstGeom prst="rect">
            <a:avLst/>
          </a:prstGeom>
        </p:spPr>
        <p:txBody>
          <a:bodyPr/>
          <a:lstStyle/>
          <a:p>
            <a:r>
              <a:rPr lang="fa-IR" sz="2800" b="1" dirty="0" smtClean="0">
                <a:solidFill>
                  <a:srgbClr val="002060"/>
                </a:solidFill>
                <a:latin typeface="IRANSans(FaNum)" panose="02040503050201020203" pitchFamily="18" charset="-78"/>
                <a:cs typeface="+mj-cs"/>
              </a:rPr>
              <a:t>متن</a:t>
            </a:r>
            <a:endParaRPr lang="en-US" sz="2800" b="1" dirty="0">
              <a:solidFill>
                <a:srgbClr val="002060"/>
              </a:solidFill>
              <a:latin typeface="IRANSans(FaNum)" panose="02040503050201020203" pitchFamily="18" charset="-78"/>
              <a:cs typeface="+mj-cs"/>
            </a:endParaRPr>
          </a:p>
          <a:p>
            <a:pPr algn="r" rtl="1"/>
            <a:endParaRPr lang="en-GB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196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435</TotalTime>
  <Words>143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 Lotus</vt:lpstr>
      <vt:lpstr>B Nazanin</vt:lpstr>
      <vt:lpstr>B Titr</vt:lpstr>
      <vt:lpstr>Calibri</vt:lpstr>
      <vt:lpstr>Courier New</vt:lpstr>
      <vt:lpstr>IranNastaliq</vt:lpstr>
      <vt:lpstr>IRANSans(FaNum)</vt:lpstr>
      <vt:lpstr>Times New Roman</vt:lpstr>
      <vt:lpstr>Office Theme</vt:lpstr>
      <vt:lpstr>PowerPoint Presentation</vt:lpstr>
      <vt:lpstr>عنوان اسلاید</vt:lpstr>
      <vt:lpstr>عنوان اسلاید</vt:lpstr>
      <vt:lpstr>عنوان اسلاید</vt:lpstr>
      <vt:lpstr>عنوان اسلاید</vt:lpstr>
      <vt:lpstr>عنوان اسلاید</vt:lpstr>
      <vt:lpstr>عنوان اسلاید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pardweb.ir</dc:creator>
  <dc:description>مرجع تم و قالب پاورپوینت رایگان و حرفه ای https://pardweb.ir/phd-proposal-powerpoint/</dc:description>
  <cp:lastModifiedBy>Pc</cp:lastModifiedBy>
  <cp:revision>16</cp:revision>
  <dcterms:created xsi:type="dcterms:W3CDTF">2021-11-05T12:33:03Z</dcterms:created>
  <dcterms:modified xsi:type="dcterms:W3CDTF">2025-01-05T08:08:22Z</dcterms:modified>
</cp:coreProperties>
</file>